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Barlow Condensed" panose="020B0604020202020204" charset="0"/>
      <p:regular r:id="rId12"/>
      <p:bold r:id="rId13"/>
      <p:italic r:id="rId14"/>
      <p:boldItalic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Homemade Apple" panose="020B0604020202020204" charset="0"/>
      <p:regular r:id="rId20"/>
    </p:embeddedFont>
    <p:embeddedFont>
      <p:font typeface="Montserrat" panose="020B0604020202020204" charset="0"/>
      <p:regular r:id="rId21"/>
      <p:bold r:id="rId22"/>
      <p:italic r:id="rId23"/>
      <p:boldItalic r:id="rId24"/>
    </p:embeddedFont>
    <p:embeddedFont>
      <p:font typeface="Oswald Light" panose="020B0604020202020204" charset="0"/>
      <p:regular r:id="rId25"/>
      <p:bold r:id="rId26"/>
    </p:embeddedFont>
    <p:embeddedFont>
      <p:font typeface="Oswald Medium" panose="020B0604020202020204" charset="0"/>
      <p:regular r:id="rId27"/>
      <p:bold r:id="rId28"/>
    </p:embeddedFont>
    <p:embeddedFont>
      <p:font typeface="Poppins" panose="020B0604020202020204" charset="0"/>
      <p:regular r:id="rId29"/>
      <p:bold r:id="rId30"/>
      <p:italic r:id="rId31"/>
      <p:boldItalic r:id="rId32"/>
    </p:embeddedFont>
    <p:embeddedFont>
      <p:font typeface="Questrial" panose="020B0604020202020204" charset="0"/>
      <p:regular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FEE644-2C3C-4327-BD6B-9FBC2914CA4D}">
  <a:tblStyle styleId="{39FEE644-2C3C-4327-BD6B-9FBC2914CA4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4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21" Type="http://schemas.openxmlformats.org/officeDocument/2006/relationships/font" Target="fonts/font10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font" Target="fonts/font22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font" Target="fonts/font21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27a673ab3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127a673ab3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8ad78fa30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8ad78fa30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hyperlink" Target="https://twitter.com/SlidesManiaSM/" TargetMode="External"/><Relationship Id="rId12" Type="http://schemas.openxmlformats.org/officeDocument/2006/relationships/image" Target="../media/image8.png"/><Relationship Id="rId2" Type="http://schemas.openxmlformats.org/officeDocument/2006/relationships/hyperlink" Target="https://slidesmania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hyperlink" Target="https://www.instagram.com/slidesmania/" TargetMode="External"/><Relationship Id="rId5" Type="http://schemas.openxmlformats.org/officeDocument/2006/relationships/hyperlink" Target="https://www.facebook.com/SlidesManiaSM/" TargetMode="External"/><Relationship Id="rId10" Type="http://schemas.openxmlformats.org/officeDocument/2006/relationships/image" Target="../media/image7.png"/><Relationship Id="rId4" Type="http://schemas.openxmlformats.org/officeDocument/2006/relationships/hyperlink" Target="https://slidesmania.com/questions-powerpoint-google-slides/can-i-use-these-templates/" TargetMode="External"/><Relationship Id="rId9" Type="http://schemas.openxmlformats.org/officeDocument/2006/relationships/hyperlink" Target="https://www.pinterest.com/slidesmania/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8_Burton_Template_SlidesMania_1">
  <p:cSld name="0078_Burton_Template_SlidesMania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7;p2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09632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09632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8_Burton_Template_SlidesMania_9">
  <p:cSld name="0078_Burton_Template_SlidesMania_9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1"/>
          <p:cNvSpPr/>
          <p:nvPr/>
        </p:nvSpPr>
        <p:spPr>
          <a:xfrm>
            <a:off x="0" y="1278195"/>
            <a:ext cx="12192000" cy="5579806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7243927" y="1872803"/>
            <a:ext cx="2387971" cy="4396598"/>
          </a:xfrm>
          <a:prstGeom prst="roundRect">
            <a:avLst>
              <a:gd name="adj" fmla="val 4487"/>
            </a:avLst>
          </a:prstGeom>
          <a:solidFill>
            <a:srgbClr val="262626"/>
          </a:solidFill>
          <a:ln w="38100" cap="flat" cmpd="sng">
            <a:solidFill>
              <a:srgbClr val="26262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Google Shape;79;p11"/>
          <p:cNvSpPr/>
          <p:nvPr/>
        </p:nvSpPr>
        <p:spPr>
          <a:xfrm>
            <a:off x="8347911" y="5961879"/>
            <a:ext cx="180000" cy="180000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Google Shape;80;p11"/>
          <p:cNvSpPr>
            <a:spLocks noGrp="1"/>
          </p:cNvSpPr>
          <p:nvPr>
            <p:ph type="pic" idx="2"/>
          </p:nvPr>
        </p:nvSpPr>
        <p:spPr>
          <a:xfrm>
            <a:off x="7329873" y="2120884"/>
            <a:ext cx="2216077" cy="37042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EBE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2EB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9328247" y="1956036"/>
            <a:ext cx="82270" cy="828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1"/>
          <p:cNvSpPr txBox="1">
            <a:spLocks noGrp="1"/>
          </p:cNvSpPr>
          <p:nvPr>
            <p:ph type="body" idx="1"/>
          </p:nvPr>
        </p:nvSpPr>
        <p:spPr>
          <a:xfrm>
            <a:off x="462819" y="1872803"/>
            <a:ext cx="4485256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96C3A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1"/>
          <p:cNvSpPr txBox="1">
            <a:spLocks noGrp="1"/>
          </p:cNvSpPr>
          <p:nvPr>
            <p:ph type="body" idx="3"/>
          </p:nvPr>
        </p:nvSpPr>
        <p:spPr>
          <a:xfrm>
            <a:off x="488563" y="2792764"/>
            <a:ext cx="4752033" cy="307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96C3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1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09632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09632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8_Burton_Template_SlidesMania_10">
  <p:cSld name="0078_Burton_Template_SlidesMania_10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0" y="1278195"/>
            <a:ext cx="12192000" cy="5579806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2"/>
          <p:cNvSpPr/>
          <p:nvPr/>
        </p:nvSpPr>
        <p:spPr>
          <a:xfrm>
            <a:off x="1465550" y="1632685"/>
            <a:ext cx="3186565" cy="4559571"/>
          </a:xfrm>
          <a:prstGeom prst="roundRect">
            <a:avLst>
              <a:gd name="adj" fmla="val 4487"/>
            </a:avLst>
          </a:prstGeom>
          <a:solidFill>
            <a:srgbClr val="262626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2"/>
          <p:cNvSpPr/>
          <p:nvPr/>
        </p:nvSpPr>
        <p:spPr>
          <a:xfrm>
            <a:off x="2936543" y="5872862"/>
            <a:ext cx="216000" cy="216000"/>
          </a:xfrm>
          <a:prstGeom prst="ellipse">
            <a:avLst/>
          </a:prstGeom>
          <a:solidFill>
            <a:srgbClr val="262626"/>
          </a:solidFill>
          <a:ln w="12700" cap="flat" cmpd="sng">
            <a:solidFill>
              <a:srgbClr val="3F3F3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2"/>
          <p:cNvSpPr>
            <a:spLocks noGrp="1"/>
          </p:cNvSpPr>
          <p:nvPr>
            <p:ph type="pic" idx="2"/>
          </p:nvPr>
        </p:nvSpPr>
        <p:spPr>
          <a:xfrm>
            <a:off x="1604848" y="1951285"/>
            <a:ext cx="2924365" cy="3781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EBE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2EB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12"/>
          <p:cNvSpPr/>
          <p:nvPr/>
        </p:nvSpPr>
        <p:spPr>
          <a:xfrm>
            <a:off x="4266375" y="1759686"/>
            <a:ext cx="108000" cy="108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2"/>
          <p:cNvSpPr txBox="1">
            <a:spLocks noGrp="1"/>
          </p:cNvSpPr>
          <p:nvPr>
            <p:ph type="body" idx="1"/>
          </p:nvPr>
        </p:nvSpPr>
        <p:spPr>
          <a:xfrm>
            <a:off x="6529322" y="1867686"/>
            <a:ext cx="4485256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96C3A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12"/>
          <p:cNvSpPr txBox="1">
            <a:spLocks noGrp="1"/>
          </p:cNvSpPr>
          <p:nvPr>
            <p:ph type="body" idx="3"/>
          </p:nvPr>
        </p:nvSpPr>
        <p:spPr>
          <a:xfrm>
            <a:off x="6262545" y="2871890"/>
            <a:ext cx="4752033" cy="332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96C3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2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09632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09632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8_Burton_Template_SlidesMania_11">
  <p:cSld name="0078_Burton_Template_SlidesMania_1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3"/>
          <p:cNvSpPr/>
          <p:nvPr/>
        </p:nvSpPr>
        <p:spPr>
          <a:xfrm>
            <a:off x="0" y="1278195"/>
            <a:ext cx="12192000" cy="5579806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3"/>
          <p:cNvSpPr/>
          <p:nvPr/>
        </p:nvSpPr>
        <p:spPr>
          <a:xfrm>
            <a:off x="6746148" y="2655113"/>
            <a:ext cx="4319820" cy="2813336"/>
          </a:xfrm>
          <a:prstGeom prst="roundRect">
            <a:avLst>
              <a:gd name="adj" fmla="val 4487"/>
            </a:avLst>
          </a:prstGeom>
          <a:solidFill>
            <a:srgbClr val="262626"/>
          </a:solidFill>
          <a:ln w="38100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7" name="Google Shape;97;p13"/>
          <p:cNvGrpSpPr/>
          <p:nvPr/>
        </p:nvGrpSpPr>
        <p:grpSpPr>
          <a:xfrm>
            <a:off x="6096000" y="5406960"/>
            <a:ext cx="5622615" cy="94147"/>
            <a:chOff x="1059475" y="5015277"/>
            <a:chExt cx="5622615" cy="188294"/>
          </a:xfrm>
        </p:grpSpPr>
        <p:sp>
          <p:nvSpPr>
            <p:cNvPr id="98" name="Google Shape;98;p13"/>
            <p:cNvSpPr/>
            <p:nvPr/>
          </p:nvSpPr>
          <p:spPr>
            <a:xfrm>
              <a:off x="1059475" y="5015277"/>
              <a:ext cx="5622615" cy="188294"/>
            </a:xfrm>
            <a:prstGeom prst="roundRect">
              <a:avLst>
                <a:gd name="adj" fmla="val 35520"/>
              </a:avLst>
            </a:prstGeom>
            <a:solidFill>
              <a:srgbClr val="BFBFB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3354359" y="5020473"/>
              <a:ext cx="1030351" cy="131148"/>
            </a:xfrm>
            <a:custGeom>
              <a:avLst/>
              <a:gdLst/>
              <a:ahLst/>
              <a:cxnLst/>
              <a:rect l="l" t="t" r="r" b="b"/>
              <a:pathLst>
                <a:path w="1030351" h="131148" extrusionOk="0">
                  <a:moveTo>
                    <a:pt x="0" y="0"/>
                  </a:moveTo>
                  <a:lnTo>
                    <a:pt x="1030351" y="0"/>
                  </a:lnTo>
                  <a:lnTo>
                    <a:pt x="995408" y="51827"/>
                  </a:lnTo>
                  <a:cubicBezTo>
                    <a:pt x="946399" y="100836"/>
                    <a:pt x="878694" y="131148"/>
                    <a:pt x="803909" y="131148"/>
                  </a:cubicBezTo>
                  <a:lnTo>
                    <a:pt x="226441" y="131148"/>
                  </a:lnTo>
                  <a:cubicBezTo>
                    <a:pt x="151656" y="131148"/>
                    <a:pt x="83951" y="100836"/>
                    <a:pt x="34942" y="51827"/>
                  </a:cubicBezTo>
                  <a:close/>
                </a:path>
              </a:pathLst>
            </a:custGeom>
            <a:solidFill>
              <a:srgbClr val="A5A5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0" name="Google Shape;100;p13"/>
          <p:cNvSpPr/>
          <p:nvPr/>
        </p:nvSpPr>
        <p:spPr>
          <a:xfrm>
            <a:off x="8823172" y="2740600"/>
            <a:ext cx="108000" cy="108000"/>
          </a:xfrm>
          <a:prstGeom prst="ellipse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" name="Google Shape;101;p13"/>
          <p:cNvSpPr>
            <a:spLocks noGrp="1"/>
          </p:cNvSpPr>
          <p:nvPr>
            <p:ph type="pic" idx="2"/>
          </p:nvPr>
        </p:nvSpPr>
        <p:spPr>
          <a:xfrm>
            <a:off x="6827113" y="2915857"/>
            <a:ext cx="4157889" cy="232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EBE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2EB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body" idx="1"/>
          </p:nvPr>
        </p:nvSpPr>
        <p:spPr>
          <a:xfrm>
            <a:off x="462819" y="1872803"/>
            <a:ext cx="4485256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96C3A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body" idx="3"/>
          </p:nvPr>
        </p:nvSpPr>
        <p:spPr>
          <a:xfrm>
            <a:off x="488563" y="2792764"/>
            <a:ext cx="4752033" cy="3077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96C3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3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09632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09632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8_Burton_Template_SlidesMania_3">
  <p:cSld name="0078_Burton_Template_SlidesMania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363794" y="269696"/>
            <a:ext cx="11474245" cy="6318608"/>
          </a:xfrm>
          <a:prstGeom prst="rect">
            <a:avLst/>
          </a:prstGeom>
          <a:solidFill>
            <a:srgbClr val="194B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Google Shape;107;p14"/>
          <p:cNvSpPr txBox="1">
            <a:spLocks noGrp="1"/>
          </p:cNvSpPr>
          <p:nvPr>
            <p:ph type="body" idx="1"/>
          </p:nvPr>
        </p:nvSpPr>
        <p:spPr>
          <a:xfrm>
            <a:off x="3972934" y="759889"/>
            <a:ext cx="7381111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7F2E3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body" idx="2"/>
          </p:nvPr>
        </p:nvSpPr>
        <p:spPr>
          <a:xfrm>
            <a:off x="766917" y="2284060"/>
            <a:ext cx="5024283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7F2E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body" idx="3"/>
          </p:nvPr>
        </p:nvSpPr>
        <p:spPr>
          <a:xfrm>
            <a:off x="3279058" y="3815480"/>
            <a:ext cx="5024283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7F2E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body" idx="4"/>
          </p:nvPr>
        </p:nvSpPr>
        <p:spPr>
          <a:xfrm>
            <a:off x="6410746" y="5289220"/>
            <a:ext cx="5024283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F7F2E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4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8_Burton_Template_SlidesMania_7">
  <p:cSld name="0078_Burton_Template_SlidesMania_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/>
          <p:nvPr/>
        </p:nvSpPr>
        <p:spPr>
          <a:xfrm>
            <a:off x="0" y="1278195"/>
            <a:ext cx="12192000" cy="5579806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09632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09632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8_Burton_Template_SlidesMania_16">
  <p:cSld name="0078_Burton_Template_SlidesMania_16">
    <p:bg>
      <p:bgPr>
        <a:solidFill>
          <a:srgbClr val="F7F2E3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6245" y="876306"/>
            <a:ext cx="9470662" cy="585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6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09632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09632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8_Burton_Template_SlidesMania_8">
  <p:cSld name="0078_Burton_Template_SlidesMania_8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/>
          <p:nvPr/>
        </p:nvSpPr>
        <p:spPr>
          <a:xfrm>
            <a:off x="0" y="1278195"/>
            <a:ext cx="12192000" cy="5579806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0" name="Google Shape;120;p17"/>
          <p:cNvCxnSpPr/>
          <p:nvPr/>
        </p:nvCxnSpPr>
        <p:spPr>
          <a:xfrm>
            <a:off x="398865" y="4153127"/>
            <a:ext cx="11537498" cy="27038"/>
          </a:xfrm>
          <a:prstGeom prst="straightConnector1">
            <a:avLst/>
          </a:prstGeom>
          <a:noFill/>
          <a:ln w="34925" cap="flat" cmpd="sng">
            <a:solidFill>
              <a:srgbClr val="194B46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1" name="Google Shape;121;p17"/>
          <p:cNvSpPr/>
          <p:nvPr/>
        </p:nvSpPr>
        <p:spPr>
          <a:xfrm>
            <a:off x="1185143" y="3973127"/>
            <a:ext cx="360000" cy="360000"/>
          </a:xfrm>
          <a:prstGeom prst="ellipse">
            <a:avLst/>
          </a:prstGeom>
          <a:solidFill>
            <a:srgbClr val="194B46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2" name="Google Shape;122;p17"/>
          <p:cNvSpPr/>
          <p:nvPr/>
        </p:nvSpPr>
        <p:spPr>
          <a:xfrm>
            <a:off x="3495725" y="4000165"/>
            <a:ext cx="360000" cy="360000"/>
          </a:xfrm>
          <a:prstGeom prst="ellipse">
            <a:avLst/>
          </a:prstGeom>
          <a:solidFill>
            <a:srgbClr val="194B46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3" name="Google Shape;123;p17"/>
          <p:cNvSpPr/>
          <p:nvPr/>
        </p:nvSpPr>
        <p:spPr>
          <a:xfrm>
            <a:off x="5806307" y="4000165"/>
            <a:ext cx="360000" cy="360000"/>
          </a:xfrm>
          <a:prstGeom prst="ellipse">
            <a:avLst/>
          </a:prstGeom>
          <a:solidFill>
            <a:srgbClr val="194B46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4" name="Google Shape;124;p17"/>
          <p:cNvSpPr/>
          <p:nvPr/>
        </p:nvSpPr>
        <p:spPr>
          <a:xfrm>
            <a:off x="8116889" y="4000165"/>
            <a:ext cx="360000" cy="360000"/>
          </a:xfrm>
          <a:prstGeom prst="ellipse">
            <a:avLst/>
          </a:prstGeom>
          <a:solidFill>
            <a:srgbClr val="194B46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5" name="Google Shape;125;p17"/>
          <p:cNvSpPr/>
          <p:nvPr/>
        </p:nvSpPr>
        <p:spPr>
          <a:xfrm>
            <a:off x="10427471" y="4000165"/>
            <a:ext cx="360000" cy="360000"/>
          </a:xfrm>
          <a:prstGeom prst="ellipse">
            <a:avLst/>
          </a:prstGeom>
          <a:solidFill>
            <a:srgbClr val="194B46"/>
          </a:solidFill>
          <a:ln w="317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6" name="Google Shape;126;p17"/>
          <p:cNvSpPr txBox="1">
            <a:spLocks noGrp="1"/>
          </p:cNvSpPr>
          <p:nvPr>
            <p:ph type="body" idx="1"/>
          </p:nvPr>
        </p:nvSpPr>
        <p:spPr>
          <a:xfrm>
            <a:off x="477522" y="4598127"/>
            <a:ext cx="1907462" cy="196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4B4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4B4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2"/>
          </p:nvPr>
        </p:nvSpPr>
        <p:spPr>
          <a:xfrm>
            <a:off x="5060233" y="4598127"/>
            <a:ext cx="1907462" cy="196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4B4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4B4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Google Shape;128;p17"/>
          <p:cNvSpPr txBox="1">
            <a:spLocks noGrp="1"/>
          </p:cNvSpPr>
          <p:nvPr>
            <p:ph type="body" idx="3"/>
          </p:nvPr>
        </p:nvSpPr>
        <p:spPr>
          <a:xfrm>
            <a:off x="9653740" y="4598127"/>
            <a:ext cx="1907462" cy="196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4B4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4B4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9" name="Google Shape;129;p17"/>
          <p:cNvSpPr/>
          <p:nvPr/>
        </p:nvSpPr>
        <p:spPr>
          <a:xfrm>
            <a:off x="553616" y="3116690"/>
            <a:ext cx="1979003" cy="578905"/>
          </a:xfrm>
          <a:prstGeom prst="rect">
            <a:avLst/>
          </a:prstGeom>
          <a:solidFill>
            <a:srgbClr val="194B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BBCCC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0" name="Google Shape;130;p17"/>
          <p:cNvSpPr txBox="1">
            <a:spLocks noGrp="1"/>
          </p:cNvSpPr>
          <p:nvPr>
            <p:ph type="body" idx="4"/>
          </p:nvPr>
        </p:nvSpPr>
        <p:spPr>
          <a:xfrm>
            <a:off x="2715183" y="1768059"/>
            <a:ext cx="1907462" cy="196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4B4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4B4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Google Shape;131;p17"/>
          <p:cNvSpPr txBox="1">
            <a:spLocks noGrp="1"/>
          </p:cNvSpPr>
          <p:nvPr>
            <p:ph type="body" idx="5"/>
          </p:nvPr>
        </p:nvSpPr>
        <p:spPr>
          <a:xfrm>
            <a:off x="7336347" y="1670487"/>
            <a:ext cx="1907462" cy="1963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4B4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194B46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17"/>
          <p:cNvSpPr txBox="1">
            <a:spLocks noGrp="1"/>
          </p:cNvSpPr>
          <p:nvPr>
            <p:ph type="body" idx="6"/>
          </p:nvPr>
        </p:nvSpPr>
        <p:spPr>
          <a:xfrm>
            <a:off x="540763" y="3176040"/>
            <a:ext cx="1979003" cy="45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7F7F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Google Shape;133;p17"/>
          <p:cNvSpPr/>
          <p:nvPr/>
        </p:nvSpPr>
        <p:spPr>
          <a:xfrm>
            <a:off x="4996421" y="3132523"/>
            <a:ext cx="1979003" cy="578905"/>
          </a:xfrm>
          <a:prstGeom prst="rect">
            <a:avLst/>
          </a:prstGeom>
          <a:solidFill>
            <a:srgbClr val="194B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BBCCC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4" name="Google Shape;134;p17"/>
          <p:cNvSpPr txBox="1">
            <a:spLocks noGrp="1"/>
          </p:cNvSpPr>
          <p:nvPr>
            <p:ph type="body" idx="7"/>
          </p:nvPr>
        </p:nvSpPr>
        <p:spPr>
          <a:xfrm>
            <a:off x="4983568" y="3191873"/>
            <a:ext cx="1979003" cy="45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7F7F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17"/>
          <p:cNvSpPr/>
          <p:nvPr/>
        </p:nvSpPr>
        <p:spPr>
          <a:xfrm>
            <a:off x="9545970" y="3159025"/>
            <a:ext cx="1979003" cy="578905"/>
          </a:xfrm>
          <a:prstGeom prst="rect">
            <a:avLst/>
          </a:prstGeom>
          <a:solidFill>
            <a:srgbClr val="194B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BBCCC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6" name="Google Shape;136;p17"/>
          <p:cNvSpPr txBox="1">
            <a:spLocks noGrp="1"/>
          </p:cNvSpPr>
          <p:nvPr>
            <p:ph type="body" idx="8"/>
          </p:nvPr>
        </p:nvSpPr>
        <p:spPr>
          <a:xfrm>
            <a:off x="9533117" y="3218375"/>
            <a:ext cx="1979003" cy="45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7F7F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17"/>
          <p:cNvSpPr/>
          <p:nvPr/>
        </p:nvSpPr>
        <p:spPr>
          <a:xfrm>
            <a:off x="7327642" y="4587871"/>
            <a:ext cx="1979003" cy="578905"/>
          </a:xfrm>
          <a:prstGeom prst="rect">
            <a:avLst/>
          </a:prstGeom>
          <a:solidFill>
            <a:srgbClr val="194B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BBCCC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8" name="Google Shape;138;p17"/>
          <p:cNvSpPr txBox="1">
            <a:spLocks noGrp="1"/>
          </p:cNvSpPr>
          <p:nvPr>
            <p:ph type="body" idx="9"/>
          </p:nvPr>
        </p:nvSpPr>
        <p:spPr>
          <a:xfrm>
            <a:off x="7314789" y="4647221"/>
            <a:ext cx="1979003" cy="45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7F7F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17"/>
          <p:cNvSpPr/>
          <p:nvPr/>
        </p:nvSpPr>
        <p:spPr>
          <a:xfrm>
            <a:off x="2721283" y="4582432"/>
            <a:ext cx="1979003" cy="578905"/>
          </a:xfrm>
          <a:prstGeom prst="rect">
            <a:avLst/>
          </a:prstGeom>
          <a:solidFill>
            <a:srgbClr val="194B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rgbClr val="BBCCC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0" name="Google Shape;140;p17"/>
          <p:cNvSpPr txBox="1">
            <a:spLocks noGrp="1"/>
          </p:cNvSpPr>
          <p:nvPr>
            <p:ph type="body" idx="13"/>
          </p:nvPr>
        </p:nvSpPr>
        <p:spPr>
          <a:xfrm>
            <a:off x="2708430" y="4641782"/>
            <a:ext cx="1979003" cy="4506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7F7"/>
              </a:buClr>
              <a:buSzPts val="2800"/>
              <a:buFont typeface="Arial"/>
              <a:buNone/>
              <a:defRPr sz="2800" b="1" i="0" u="none" strike="noStrike" cap="none">
                <a:solidFill>
                  <a:srgbClr val="F7F7F7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17"/>
          <p:cNvSpPr txBox="1">
            <a:spLocks noGrp="1"/>
          </p:cNvSpPr>
          <p:nvPr>
            <p:ph type="body" idx="14"/>
          </p:nvPr>
        </p:nvSpPr>
        <p:spPr>
          <a:xfrm>
            <a:off x="4626587" y="375365"/>
            <a:ext cx="7381111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7F2E3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17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09632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09632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8_Burton_Template_SlidesMania_13">
  <p:cSld name="0078_Burton_Template_SlidesMania_1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8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oogle Shape;146;p1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7" name="Google Shape;147;p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48" name="Google Shape;148;p19">
              <a:hlinkClick r:id="rId2"/>
            </p:cNvPr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65600" y="331100"/>
              <a:ext cx="5101466" cy="2201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9" name="Google Shape;149;p19"/>
            <p:cNvSpPr txBox="1"/>
            <p:nvPr/>
          </p:nvSpPr>
          <p:spPr>
            <a:xfrm>
              <a:off x="463500" y="2858061"/>
              <a:ext cx="8956500" cy="2442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Free 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themes and templates for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Google Slides</a:t>
              </a:r>
              <a:r>
                <a:rPr lang="es-ES" sz="36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 or </a:t>
              </a:r>
              <a:r>
                <a:rPr lang="es-ES" sz="3600" b="1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PowerPoint</a:t>
              </a: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1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30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NOT to be sold as is or modified!</a:t>
              </a:r>
              <a:endParaRPr sz="3000" b="1">
                <a:solidFill>
                  <a:srgbClr val="FFCB25"/>
                </a:solidFill>
                <a:latin typeface="Poppins"/>
                <a:ea typeface="Poppins"/>
                <a:cs typeface="Poppins"/>
                <a:sym typeface="Poppins"/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Read </a:t>
              </a:r>
              <a:r>
                <a:rPr lang="es-ES" sz="2700" u="sng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FAQ</a:t>
              </a:r>
              <a:r>
                <a:rPr lang="es-ES" sz="4400" b="1">
                  <a:solidFill>
                    <a:srgbClr val="FFCB25"/>
                  </a:solidFill>
                  <a:latin typeface="Poppins"/>
                  <a:ea typeface="Poppins"/>
                  <a:cs typeface="Poppins"/>
                  <a:sym typeface="Poppins"/>
                </a:rPr>
                <a:t> </a:t>
              </a:r>
              <a:r>
                <a:rPr lang="es-ES" sz="2700">
                  <a:solidFill>
                    <a:srgbClr val="3F3F3F"/>
                  </a:solidFill>
                  <a:latin typeface="Poppins"/>
                  <a:ea typeface="Poppins"/>
                  <a:cs typeface="Poppins"/>
                  <a:sym typeface="Poppins"/>
                </a:rPr>
                <a:t>on slidesmania.com</a:t>
              </a:r>
              <a:endParaRPr sz="2700">
                <a:solidFill>
                  <a:srgbClr val="3F3F3F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cxnSp>
          <p:nvCxnSpPr>
            <p:cNvPr id="150" name="Google Shape;150;p19"/>
            <p:cNvCxnSpPr/>
            <p:nvPr/>
          </p:nvCxnSpPr>
          <p:spPr>
            <a:xfrm>
              <a:off x="10423367" y="5688858"/>
              <a:ext cx="1495200" cy="12900"/>
            </a:xfrm>
            <a:prstGeom prst="straightConnector1">
              <a:avLst/>
            </a:prstGeom>
            <a:noFill/>
            <a:ln w="38100" cap="flat" cmpd="sng">
              <a:solidFill>
                <a:srgbClr val="FFCB2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51" name="Google Shape;151;p19">
              <a:hlinkClick r:id="rId5"/>
            </p:cNvPr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8982558" y="5912306"/>
              <a:ext cx="713232" cy="6378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19">
              <a:hlinkClick r:id="rId7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9764428" y="5916798"/>
              <a:ext cx="708660" cy="6288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19">
              <a:hlinkClick r:id="rId9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541715" y="5905569"/>
              <a:ext cx="612648" cy="6243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19">
              <a:hlinkClick r:id="rId11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1219049" y="5916799"/>
              <a:ext cx="699516" cy="60192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5" name="Google Shape;155;p19"/>
            <p:cNvSpPr txBox="1"/>
            <p:nvPr/>
          </p:nvSpPr>
          <p:spPr>
            <a:xfrm>
              <a:off x="7072500" y="4813375"/>
              <a:ext cx="4915500" cy="100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ES" sz="2400" b="1">
                  <a:solidFill>
                    <a:srgbClr val="252525"/>
                  </a:solidFill>
                  <a:latin typeface="Homemade Apple"/>
                  <a:ea typeface="Homemade Apple"/>
                  <a:cs typeface="Homemade Apple"/>
                  <a:sym typeface="Homemade Apple"/>
                </a:rPr>
                <a:t>Sharing is caring!</a:t>
              </a:r>
              <a:endParaRPr sz="2400" b="1">
                <a:solidFill>
                  <a:srgbClr val="252525"/>
                </a:solidFill>
                <a:latin typeface="Homemade Apple"/>
                <a:ea typeface="Homemade Apple"/>
                <a:cs typeface="Homemade Apple"/>
                <a:sym typeface="Homemade Apple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8_Burton_Template_SlidesMania_2">
  <p:cSld name="0078_Burton_Template_SlidesMania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3"/>
          <p:cNvSpPr/>
          <p:nvPr/>
        </p:nvSpPr>
        <p:spPr>
          <a:xfrm>
            <a:off x="363794" y="269696"/>
            <a:ext cx="11474245" cy="6318608"/>
          </a:xfrm>
          <a:prstGeom prst="rect">
            <a:avLst/>
          </a:prstGeom>
          <a:solidFill>
            <a:srgbClr val="194B4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3825450" y="269696"/>
            <a:ext cx="7381111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7F2E3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8_Burton_Template_SlidesMania_4">
  <p:cSld name="0078_Burton_Template_SlidesMania_4">
    <p:bg>
      <p:bgPr>
        <a:solidFill>
          <a:srgbClr val="568B55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4"/>
          <p:cNvSpPr/>
          <p:nvPr/>
        </p:nvSpPr>
        <p:spPr>
          <a:xfrm>
            <a:off x="0" y="2467897"/>
            <a:ext cx="12192000" cy="4390103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4"/>
          <p:cNvSpPr txBox="1">
            <a:spLocks noGrp="1"/>
          </p:cNvSpPr>
          <p:nvPr>
            <p:ph type="body" idx="1"/>
          </p:nvPr>
        </p:nvSpPr>
        <p:spPr>
          <a:xfrm>
            <a:off x="512682" y="2792764"/>
            <a:ext cx="11254208" cy="374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96C3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4"/>
          <p:cNvSpPr/>
          <p:nvPr/>
        </p:nvSpPr>
        <p:spPr>
          <a:xfrm>
            <a:off x="10146890" y="275302"/>
            <a:ext cx="1620000" cy="1620000"/>
          </a:xfrm>
          <a:prstGeom prst="frame">
            <a:avLst>
              <a:gd name="adj1" fmla="val 9233"/>
            </a:avLst>
          </a:prstGeom>
          <a:blipFill rotWithShape="1">
            <a:blip r:embed="rId2">
              <a:alphaModFix/>
            </a:blip>
            <a:stretch>
              <a:fillRect l="-2999" t="-17999" r="-5999" b="-1799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4"/>
          <p:cNvSpPr txBox="1">
            <a:spLocks noGrp="1"/>
          </p:cNvSpPr>
          <p:nvPr>
            <p:ph type="body" idx="2"/>
          </p:nvPr>
        </p:nvSpPr>
        <p:spPr>
          <a:xfrm>
            <a:off x="3766457" y="721981"/>
            <a:ext cx="7381111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7F2E3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4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09632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09632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8_Burton_Template_SlidesMania_17">
  <p:cSld name="0078_Burton_Template_SlidesMania_17">
    <p:bg>
      <p:bgPr>
        <a:solidFill>
          <a:srgbClr val="194B46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1558063" y="3576484"/>
            <a:ext cx="1800225" cy="2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7F2E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3868645" y="3576484"/>
            <a:ext cx="1800225" cy="2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7F2E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3"/>
          </p:nvPr>
        </p:nvSpPr>
        <p:spPr>
          <a:xfrm>
            <a:off x="6179002" y="3576484"/>
            <a:ext cx="1800225" cy="2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7F2E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4"/>
          </p:nvPr>
        </p:nvSpPr>
        <p:spPr>
          <a:xfrm>
            <a:off x="8489696" y="3576484"/>
            <a:ext cx="1800225" cy="2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F7F2E3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5"/>
          <p:cNvSpPr/>
          <p:nvPr/>
        </p:nvSpPr>
        <p:spPr>
          <a:xfrm>
            <a:off x="1558063" y="1668639"/>
            <a:ext cx="1800000" cy="1800000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5"/>
          <p:cNvSpPr/>
          <p:nvPr/>
        </p:nvSpPr>
        <p:spPr>
          <a:xfrm>
            <a:off x="3868645" y="1668639"/>
            <a:ext cx="1800000" cy="1800000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5"/>
          <p:cNvSpPr/>
          <p:nvPr/>
        </p:nvSpPr>
        <p:spPr>
          <a:xfrm>
            <a:off x="6179227" y="1668639"/>
            <a:ext cx="1800000" cy="1800000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5"/>
          <p:cNvSpPr/>
          <p:nvPr/>
        </p:nvSpPr>
        <p:spPr>
          <a:xfrm>
            <a:off x="8489921" y="1668639"/>
            <a:ext cx="1800000" cy="1800000"/>
          </a:xfrm>
          <a:prstGeom prst="ellipse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5"/>
          </p:nvPr>
        </p:nvSpPr>
        <p:spPr>
          <a:xfrm>
            <a:off x="2405444" y="372675"/>
            <a:ext cx="7381111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7F2E3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8_Burton_Template_SlidesMania_15">
  <p:cSld name="0078_Burton_Template_SlidesMania_15">
    <p:bg>
      <p:bgPr>
        <a:solidFill>
          <a:srgbClr val="8FB453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/>
          <p:nvPr/>
        </p:nvSpPr>
        <p:spPr>
          <a:xfrm>
            <a:off x="0" y="0"/>
            <a:ext cx="10638503" cy="6858000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6"/>
          <p:cNvSpPr/>
          <p:nvPr/>
        </p:nvSpPr>
        <p:spPr>
          <a:xfrm>
            <a:off x="354735" y="1575083"/>
            <a:ext cx="1080000" cy="1080000"/>
          </a:xfrm>
          <a:prstGeom prst="frame">
            <a:avLst>
              <a:gd name="adj1" fmla="val 9233"/>
            </a:avLst>
          </a:prstGeom>
          <a:blipFill rotWithShape="1">
            <a:blip r:embed="rId2">
              <a:alphaModFix/>
            </a:blip>
            <a:stretch>
              <a:fillRect l="-2999" t="-17999" r="-5999" b="-1799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6"/>
          <p:cNvSpPr/>
          <p:nvPr/>
        </p:nvSpPr>
        <p:spPr>
          <a:xfrm>
            <a:off x="3762075" y="1580169"/>
            <a:ext cx="1080000" cy="1080000"/>
          </a:xfrm>
          <a:prstGeom prst="frame">
            <a:avLst>
              <a:gd name="adj1" fmla="val 9233"/>
            </a:avLst>
          </a:prstGeom>
          <a:blipFill rotWithShape="1">
            <a:blip r:embed="rId2">
              <a:alphaModFix/>
            </a:blip>
            <a:stretch>
              <a:fillRect l="-2999" t="-17999" r="-5999" b="-1799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"/>
          <p:cNvSpPr/>
          <p:nvPr/>
        </p:nvSpPr>
        <p:spPr>
          <a:xfrm>
            <a:off x="7173258" y="1577748"/>
            <a:ext cx="1080000" cy="1080000"/>
          </a:xfrm>
          <a:prstGeom prst="frame">
            <a:avLst>
              <a:gd name="adj1" fmla="val 9233"/>
            </a:avLst>
          </a:prstGeom>
          <a:blipFill rotWithShape="1">
            <a:blip r:embed="rId2">
              <a:alphaModFix/>
            </a:blip>
            <a:stretch>
              <a:fillRect l="-2999" t="-17999" r="-5999" b="-1799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6"/>
          <p:cNvSpPr/>
          <p:nvPr/>
        </p:nvSpPr>
        <p:spPr>
          <a:xfrm>
            <a:off x="363793" y="4434282"/>
            <a:ext cx="1080000" cy="1080000"/>
          </a:xfrm>
          <a:prstGeom prst="frame">
            <a:avLst>
              <a:gd name="adj1" fmla="val 9233"/>
            </a:avLst>
          </a:prstGeom>
          <a:blipFill rotWithShape="1">
            <a:blip r:embed="rId2">
              <a:alphaModFix/>
            </a:blip>
            <a:stretch>
              <a:fillRect l="-2999" t="-17999" r="-5999" b="-1799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5;p6"/>
          <p:cNvSpPr/>
          <p:nvPr/>
        </p:nvSpPr>
        <p:spPr>
          <a:xfrm>
            <a:off x="3771133" y="4439368"/>
            <a:ext cx="1080000" cy="1080000"/>
          </a:xfrm>
          <a:prstGeom prst="frame">
            <a:avLst>
              <a:gd name="adj1" fmla="val 9233"/>
            </a:avLst>
          </a:prstGeom>
          <a:blipFill rotWithShape="1">
            <a:blip r:embed="rId2">
              <a:alphaModFix/>
            </a:blip>
            <a:stretch>
              <a:fillRect l="-2999" t="-17999" r="-5999" b="-1799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36;p6"/>
          <p:cNvSpPr/>
          <p:nvPr/>
        </p:nvSpPr>
        <p:spPr>
          <a:xfrm>
            <a:off x="7182316" y="4436947"/>
            <a:ext cx="1080000" cy="1080000"/>
          </a:xfrm>
          <a:prstGeom prst="frame">
            <a:avLst>
              <a:gd name="adj1" fmla="val 9233"/>
            </a:avLst>
          </a:prstGeom>
          <a:blipFill rotWithShape="1">
            <a:blip r:embed="rId2">
              <a:alphaModFix/>
            </a:blip>
            <a:stretch>
              <a:fillRect l="-2999" t="-17999" r="-5999" b="-1799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894735" y="2120169"/>
            <a:ext cx="2696690" cy="1457096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96C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305918" y="2120901"/>
            <a:ext cx="2696690" cy="1457096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96C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3"/>
          </p:nvPr>
        </p:nvSpPr>
        <p:spPr>
          <a:xfrm>
            <a:off x="7717101" y="2120169"/>
            <a:ext cx="2696690" cy="1457096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96C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4"/>
          </p:nvPr>
        </p:nvSpPr>
        <p:spPr>
          <a:xfrm>
            <a:off x="894735" y="4904690"/>
            <a:ext cx="2696690" cy="1457096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96C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5"/>
          </p:nvPr>
        </p:nvSpPr>
        <p:spPr>
          <a:xfrm>
            <a:off x="4305918" y="4905422"/>
            <a:ext cx="2696690" cy="1457096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96C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6"/>
          </p:nvPr>
        </p:nvSpPr>
        <p:spPr>
          <a:xfrm>
            <a:off x="7717101" y="4904690"/>
            <a:ext cx="2696690" cy="1457096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96C3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7"/>
          </p:nvPr>
        </p:nvSpPr>
        <p:spPr>
          <a:xfrm>
            <a:off x="3650419" y="240489"/>
            <a:ext cx="7381111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94B46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194B46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6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09632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09632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8_Burton_Template_SlidesMania_6">
  <p:cSld name="0078_Burton_Template_SlidesMania_6">
    <p:bg>
      <p:bgPr>
        <a:solidFill>
          <a:srgbClr val="6F8E4A"/>
        </a:solid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/>
          <p:nvPr/>
        </p:nvSpPr>
        <p:spPr>
          <a:xfrm>
            <a:off x="0" y="2467897"/>
            <a:ext cx="12192000" cy="4390103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1"/>
          </p:nvPr>
        </p:nvSpPr>
        <p:spPr>
          <a:xfrm>
            <a:off x="577051" y="2792764"/>
            <a:ext cx="5292807" cy="374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96C3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10146890" y="275302"/>
            <a:ext cx="1620000" cy="1620000"/>
          </a:xfrm>
          <a:prstGeom prst="frame">
            <a:avLst>
              <a:gd name="adj1" fmla="val 9233"/>
            </a:avLst>
          </a:prstGeom>
          <a:blipFill rotWithShape="1">
            <a:blip r:embed="rId2">
              <a:alphaModFix/>
            </a:blip>
            <a:stretch>
              <a:fillRect l="-2999" t="-17999" r="-5999" b="-1799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2"/>
          </p:nvPr>
        </p:nvSpPr>
        <p:spPr>
          <a:xfrm>
            <a:off x="3795953" y="712148"/>
            <a:ext cx="7381111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7F2E3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body" idx="3"/>
          </p:nvPr>
        </p:nvSpPr>
        <p:spPr>
          <a:xfrm>
            <a:off x="6186354" y="2792764"/>
            <a:ext cx="5292807" cy="374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96C3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09632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09632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8_Burton_Template_SlidesMania_5">
  <p:cSld name="0078_Burton_Template_SlidesMania_5">
    <p:bg>
      <p:bgPr>
        <a:solidFill>
          <a:srgbClr val="568B55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chemeClr val="lt2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chemeClr val="lt2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8_Burton_Template_SlidesMania_14">
  <p:cSld name="0078_Burton_Template_SlidesMania_14">
    <p:bg>
      <p:bgPr>
        <a:solidFill>
          <a:srgbClr val="194B46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/>
          <p:nvPr/>
        </p:nvSpPr>
        <p:spPr>
          <a:xfrm>
            <a:off x="0" y="2467897"/>
            <a:ext cx="12192000" cy="4390103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60741" y="2839265"/>
            <a:ext cx="3611491" cy="364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96C3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/>
          <p:nvPr/>
        </p:nvSpPr>
        <p:spPr>
          <a:xfrm>
            <a:off x="10146890" y="275302"/>
            <a:ext cx="1620000" cy="1620000"/>
          </a:xfrm>
          <a:prstGeom prst="frame">
            <a:avLst>
              <a:gd name="adj1" fmla="val 9233"/>
            </a:avLst>
          </a:prstGeom>
          <a:blipFill rotWithShape="1">
            <a:blip r:embed="rId2">
              <a:alphaModFix/>
            </a:blip>
            <a:stretch>
              <a:fillRect l="-2999" t="-17999" r="-5999" b="-17997"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3766457" y="721981"/>
            <a:ext cx="7381111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F7F2E3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3"/>
          </p:nvPr>
        </p:nvSpPr>
        <p:spPr>
          <a:xfrm>
            <a:off x="4313311" y="2839264"/>
            <a:ext cx="3611491" cy="364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96C3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4"/>
          </p:nvPr>
        </p:nvSpPr>
        <p:spPr>
          <a:xfrm>
            <a:off x="8265881" y="2839263"/>
            <a:ext cx="3611491" cy="364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96C3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09632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09632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8_Burton_Template_SlidesMania_12">
  <p:cSld name="0078_Burton_Template_SlidesMania_1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/>
          <p:nvPr/>
        </p:nvSpPr>
        <p:spPr>
          <a:xfrm>
            <a:off x="0" y="1278195"/>
            <a:ext cx="12192000" cy="5579806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4" name="Google Shape;64;p10"/>
          <p:cNvGrpSpPr/>
          <p:nvPr/>
        </p:nvGrpSpPr>
        <p:grpSpPr>
          <a:xfrm>
            <a:off x="1020604" y="2259728"/>
            <a:ext cx="4365452" cy="3647393"/>
            <a:chOff x="6679233" y="1947864"/>
            <a:chExt cx="3956390" cy="3325308"/>
          </a:xfrm>
        </p:grpSpPr>
        <p:grpSp>
          <p:nvGrpSpPr>
            <p:cNvPr id="65" name="Google Shape;65;p10"/>
            <p:cNvGrpSpPr/>
            <p:nvPr/>
          </p:nvGrpSpPr>
          <p:grpSpPr>
            <a:xfrm>
              <a:off x="7996353" y="4725653"/>
              <a:ext cx="1329018" cy="547519"/>
              <a:chOff x="7059880" y="5060917"/>
              <a:chExt cx="1329018" cy="547519"/>
            </a:xfrm>
          </p:grpSpPr>
          <p:sp>
            <p:nvSpPr>
              <p:cNvPr id="66" name="Google Shape;66;p10"/>
              <p:cNvSpPr/>
              <p:nvPr/>
            </p:nvSpPr>
            <p:spPr>
              <a:xfrm rot="10800000">
                <a:off x="7059880" y="5578387"/>
                <a:ext cx="1322149" cy="30049"/>
              </a:xfrm>
              <a:prstGeom prst="trapezoid">
                <a:avLst>
                  <a:gd name="adj" fmla="val 142327"/>
                </a:avLst>
              </a:prstGeom>
              <a:solidFill>
                <a:srgbClr val="707887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10"/>
              <p:cNvSpPr/>
              <p:nvPr/>
            </p:nvSpPr>
            <p:spPr>
              <a:xfrm>
                <a:off x="7187465" y="5060917"/>
                <a:ext cx="1066979" cy="428532"/>
              </a:xfrm>
              <a:prstGeom prst="trapezoid">
                <a:avLst>
                  <a:gd name="adj" fmla="val 15083"/>
                </a:avLst>
              </a:prstGeom>
              <a:solidFill>
                <a:srgbClr val="D8D8D8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68;p10"/>
              <p:cNvSpPr/>
              <p:nvPr/>
            </p:nvSpPr>
            <p:spPr>
              <a:xfrm>
                <a:off x="7066749" y="5488243"/>
                <a:ext cx="1322149" cy="93458"/>
              </a:xfrm>
              <a:prstGeom prst="trapezoid">
                <a:avLst>
                  <a:gd name="adj" fmla="val 142327"/>
                </a:avLst>
              </a:prstGeom>
              <a:solidFill>
                <a:schemeClr val="lt1"/>
              </a:solidFill>
              <a:ln>
                <a:noFill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" name="Google Shape;69;p10"/>
            <p:cNvGrpSpPr/>
            <p:nvPr/>
          </p:nvGrpSpPr>
          <p:grpSpPr>
            <a:xfrm>
              <a:off x="6679233" y="1947864"/>
              <a:ext cx="3956390" cy="2777789"/>
              <a:chOff x="5742760" y="2283128"/>
              <a:chExt cx="3956390" cy="2777789"/>
            </a:xfrm>
          </p:grpSpPr>
          <p:sp>
            <p:nvSpPr>
              <p:cNvPr id="70" name="Google Shape;70;p10"/>
              <p:cNvSpPr/>
              <p:nvPr/>
            </p:nvSpPr>
            <p:spPr>
              <a:xfrm>
                <a:off x="5742760" y="2283128"/>
                <a:ext cx="3956390" cy="2777789"/>
              </a:xfrm>
              <a:prstGeom prst="roundRect">
                <a:avLst>
                  <a:gd name="adj" fmla="val 3377"/>
                </a:avLst>
              </a:prstGeom>
              <a:solidFill>
                <a:srgbClr val="393536"/>
              </a:solidFill>
              <a:ln w="12700" cap="flat" cmpd="sng">
                <a:solidFill>
                  <a:srgbClr val="393536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10"/>
              <p:cNvSpPr/>
              <p:nvPr/>
            </p:nvSpPr>
            <p:spPr>
              <a:xfrm rot="10800000">
                <a:off x="5742760" y="4752496"/>
                <a:ext cx="3956390" cy="308419"/>
              </a:xfrm>
              <a:prstGeom prst="round2SameRect">
                <a:avLst>
                  <a:gd name="adj1" fmla="val 19571"/>
                  <a:gd name="adj2" fmla="val 0"/>
                </a:avLst>
              </a:prstGeom>
              <a:solidFill>
                <a:schemeClr val="lt1"/>
              </a:solidFill>
              <a:ln w="12700" cap="flat" cmpd="sng">
                <a:solidFill>
                  <a:srgbClr val="C6CFD6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2" name="Google Shape;72;p10"/>
          <p:cNvSpPr>
            <a:spLocks noGrp="1"/>
          </p:cNvSpPr>
          <p:nvPr>
            <p:ph type="pic" idx="2"/>
          </p:nvPr>
        </p:nvSpPr>
        <p:spPr>
          <a:xfrm>
            <a:off x="1131964" y="2488172"/>
            <a:ext cx="4157889" cy="232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2EBE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F2EBE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1"/>
          </p:nvPr>
        </p:nvSpPr>
        <p:spPr>
          <a:xfrm>
            <a:off x="6529322" y="1867686"/>
            <a:ext cx="4485256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96C3A"/>
                </a:solidFill>
                <a:latin typeface="Oswald Medium"/>
                <a:ea typeface="Oswald Medium"/>
                <a:cs typeface="Oswald Medium"/>
                <a:sym typeface="Oswald Medium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body" idx="3"/>
          </p:nvPr>
        </p:nvSpPr>
        <p:spPr>
          <a:xfrm>
            <a:off x="6262545" y="2871890"/>
            <a:ext cx="4752033" cy="33203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396C3A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0"/>
          <p:cNvSpPr txBox="1"/>
          <p:nvPr/>
        </p:nvSpPr>
        <p:spPr>
          <a:xfrm rot="5400000">
            <a:off x="-679350" y="63509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300">
                <a:solidFill>
                  <a:srgbClr val="09632F"/>
                </a:solidFill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 sz="1300">
              <a:solidFill>
                <a:srgbClr val="09632F"/>
              </a:solidFill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0"/>
          <p:cNvSpPr txBox="1"/>
          <p:nvPr/>
        </p:nvSpPr>
        <p:spPr>
          <a:xfrm>
            <a:off x="2556373" y="5211100"/>
            <a:ext cx="9198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7200" b="1">
                <a:solidFill>
                  <a:srgbClr val="194B46"/>
                </a:solidFill>
                <a:latin typeface="Oswald Light"/>
                <a:ea typeface="Oswald Light"/>
                <a:cs typeface="Oswald Light"/>
                <a:sym typeface="Oswald Light"/>
              </a:rPr>
              <a:t>Rock your School 2022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5" name="Google Shape;165;p21"/>
          <p:cNvGraphicFramePr/>
          <p:nvPr/>
        </p:nvGraphicFramePr>
        <p:xfrm>
          <a:off x="3070166" y="2107821"/>
          <a:ext cx="5845625" cy="3383290"/>
        </p:xfrm>
        <a:graphic>
          <a:graphicData uri="http://schemas.openxmlformats.org/drawingml/2006/table">
            <a:tbl>
              <a:tblPr>
                <a:noFill/>
                <a:tableStyleId>{39FEE644-2C3C-4327-BD6B-9FBC2914CA4D}</a:tableStyleId>
              </a:tblPr>
              <a:tblGrid>
                <a:gridCol w="584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57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>
                          <a:solidFill>
                            <a:srgbClr val="F7F2E3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-Reflection on Last Year </a:t>
                      </a:r>
                      <a:endParaRPr sz="2400">
                        <a:solidFill>
                          <a:srgbClr val="F7F2E3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F7F2E3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>
                          <a:solidFill>
                            <a:srgbClr val="F7F2E3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-Created Committees </a:t>
                      </a:r>
                      <a:endParaRPr sz="2400">
                        <a:solidFill>
                          <a:srgbClr val="F7F2E3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F7F2E3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>
                          <a:solidFill>
                            <a:srgbClr val="F7F2E3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-We have selected a Theme </a:t>
                      </a:r>
                      <a:endParaRPr sz="2400">
                        <a:solidFill>
                          <a:srgbClr val="F7F2E3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F7F2E3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ES" sz="2400">
                          <a:solidFill>
                            <a:srgbClr val="F7F2E3"/>
                          </a:solidFill>
                          <a:latin typeface="Questrial"/>
                          <a:ea typeface="Questrial"/>
                          <a:cs typeface="Questrial"/>
                          <a:sym typeface="Questrial"/>
                        </a:rPr>
                        <a:t>-Date is Friday, November 18th, 2022</a:t>
                      </a:r>
                      <a:endParaRPr sz="2400">
                        <a:solidFill>
                          <a:srgbClr val="F7F2E3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F7F2E3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>
                        <a:solidFill>
                          <a:srgbClr val="F7F2E3"/>
                        </a:solidFill>
                        <a:latin typeface="Questrial"/>
                        <a:ea typeface="Questrial"/>
                        <a:cs typeface="Questrial"/>
                        <a:sym typeface="Quest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66" name="Google Shape;166;p21"/>
          <p:cNvSpPr/>
          <p:nvPr/>
        </p:nvSpPr>
        <p:spPr>
          <a:xfrm>
            <a:off x="886864" y="920615"/>
            <a:ext cx="50593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>
                <a:solidFill>
                  <a:srgbClr val="F7F2E3"/>
                </a:solidFill>
                <a:latin typeface="Oswald Medium"/>
                <a:ea typeface="Oswald Medium"/>
                <a:cs typeface="Oswald Medium"/>
                <a:sym typeface="Oswald Medium"/>
              </a:rPr>
              <a:t>Background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2"/>
          <p:cNvSpPr txBox="1">
            <a:spLocks noGrp="1"/>
          </p:cNvSpPr>
          <p:nvPr>
            <p:ph type="body" idx="1"/>
          </p:nvPr>
        </p:nvSpPr>
        <p:spPr>
          <a:xfrm>
            <a:off x="678427" y="2969342"/>
            <a:ext cx="8898194" cy="33081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 sz="2400"/>
              <a:t>Rock your School is a day to take learning to the next level. Teachers will be required to tie in standards to the activities that have planned around the school theme. </a:t>
            </a:r>
            <a:endParaRPr sz="2400"/>
          </a:p>
        </p:txBody>
      </p:sp>
      <p:sp>
        <p:nvSpPr>
          <p:cNvPr id="172" name="Google Shape;172;p22"/>
          <p:cNvSpPr txBox="1">
            <a:spLocks noGrp="1"/>
          </p:cNvSpPr>
          <p:nvPr>
            <p:ph type="body" idx="2"/>
          </p:nvPr>
        </p:nvSpPr>
        <p:spPr>
          <a:xfrm>
            <a:off x="3766457" y="721981"/>
            <a:ext cx="7381111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3600"/>
              <a:buNone/>
            </a:pPr>
            <a:r>
              <a:rPr lang="es-ES"/>
              <a:t>Intentional Learning Plan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3"/>
          <p:cNvSpPr txBox="1">
            <a:spLocks noGrp="1"/>
          </p:cNvSpPr>
          <p:nvPr>
            <p:ph type="body" idx="2"/>
          </p:nvPr>
        </p:nvSpPr>
        <p:spPr>
          <a:xfrm>
            <a:off x="3766457" y="721981"/>
            <a:ext cx="7381200" cy="75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3600"/>
              <a:buNone/>
            </a:pPr>
            <a:r>
              <a:rPr lang="es-ES"/>
              <a:t>Intentional Learning Plan </a:t>
            </a:r>
            <a:endParaRPr/>
          </a:p>
        </p:txBody>
      </p:sp>
      <p:pic>
        <p:nvPicPr>
          <p:cNvPr id="178" name="Google Shape;1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32781"/>
            <a:ext cx="3804614" cy="50728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92989" y="1632781"/>
            <a:ext cx="3804615" cy="507282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3"/>
          <p:cNvSpPr txBox="1"/>
          <p:nvPr/>
        </p:nvSpPr>
        <p:spPr>
          <a:xfrm>
            <a:off x="10579500" y="4924100"/>
            <a:ext cx="1466400" cy="169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RF.1.4.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Read with sufficient accuracy and fluency to support comprehension. </a:t>
            </a:r>
            <a:endParaRPr/>
          </a:p>
        </p:txBody>
      </p:sp>
      <p:sp>
        <p:nvSpPr>
          <p:cNvPr id="181" name="Google Shape;181;p23"/>
          <p:cNvSpPr txBox="1"/>
          <p:nvPr/>
        </p:nvSpPr>
        <p:spPr>
          <a:xfrm>
            <a:off x="4166425" y="4426450"/>
            <a:ext cx="1466400" cy="19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RF.1.3.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Know and apply grade level phonics and word analysis skills in decoding words.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4"/>
          <p:cNvSpPr txBox="1">
            <a:spLocks noGrp="1"/>
          </p:cNvSpPr>
          <p:nvPr>
            <p:ph type="body" idx="1"/>
          </p:nvPr>
        </p:nvSpPr>
        <p:spPr>
          <a:xfrm>
            <a:off x="1558063" y="3576484"/>
            <a:ext cx="1800225" cy="2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1800"/>
              <a:buNone/>
            </a:pPr>
            <a:r>
              <a:rPr lang="es-ES" sz="2000"/>
              <a:t>We are building up our inventory. Our dream to is have a four year rotation put into place.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1800"/>
              <a:buNone/>
            </a:pPr>
            <a:r>
              <a:rPr lang="es-ES" sz="2000"/>
              <a:t>$819.50  left from last year.  </a:t>
            </a:r>
            <a:endParaRPr sz="2000"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2"/>
          </p:nvPr>
        </p:nvSpPr>
        <p:spPr>
          <a:xfrm>
            <a:off x="3868645" y="3576484"/>
            <a:ext cx="1800225" cy="2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1800"/>
              <a:buNone/>
            </a:pPr>
            <a:r>
              <a:rPr lang="es-ES" sz="2000"/>
              <a:t>Summer Fundraising 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1800"/>
              <a:buNone/>
            </a:pPr>
            <a:endParaRPr sz="2000"/>
          </a:p>
        </p:txBody>
      </p:sp>
      <p:sp>
        <p:nvSpPr>
          <p:cNvPr id="188" name="Google Shape;188;p24"/>
          <p:cNvSpPr txBox="1">
            <a:spLocks noGrp="1"/>
          </p:cNvSpPr>
          <p:nvPr>
            <p:ph type="body" idx="3"/>
          </p:nvPr>
        </p:nvSpPr>
        <p:spPr>
          <a:xfrm>
            <a:off x="6179002" y="3576484"/>
            <a:ext cx="1800225" cy="2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1800"/>
              <a:buNone/>
            </a:pPr>
            <a:r>
              <a:rPr lang="es-ES" sz="2000"/>
              <a:t>Planning with action teams. 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1800"/>
              <a:buNone/>
            </a:pPr>
            <a:endParaRPr sz="2000"/>
          </a:p>
        </p:txBody>
      </p:sp>
      <p:sp>
        <p:nvSpPr>
          <p:cNvPr id="189" name="Google Shape;189;p24"/>
          <p:cNvSpPr txBox="1">
            <a:spLocks noGrp="1"/>
          </p:cNvSpPr>
          <p:nvPr>
            <p:ph type="body" idx="4"/>
          </p:nvPr>
        </p:nvSpPr>
        <p:spPr>
          <a:xfrm>
            <a:off x="8489696" y="3576484"/>
            <a:ext cx="1800225" cy="2382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1800"/>
              <a:buNone/>
            </a:pPr>
            <a:r>
              <a:rPr lang="es-ES" sz="2000"/>
              <a:t>Updates and fall fundraising if needed 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F2E3"/>
              </a:buClr>
              <a:buSzPts val="1800"/>
              <a:buNone/>
            </a:pPr>
            <a:endParaRPr sz="2000"/>
          </a:p>
        </p:txBody>
      </p:sp>
      <p:sp>
        <p:nvSpPr>
          <p:cNvPr id="190" name="Google Shape;190;p24"/>
          <p:cNvSpPr txBox="1">
            <a:spLocks noGrp="1"/>
          </p:cNvSpPr>
          <p:nvPr>
            <p:ph type="body" idx="5"/>
          </p:nvPr>
        </p:nvSpPr>
        <p:spPr>
          <a:xfrm>
            <a:off x="2405444" y="372675"/>
            <a:ext cx="7381111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3600"/>
              <a:buNone/>
            </a:pPr>
            <a:r>
              <a:rPr lang="es-ES"/>
              <a:t>Goal: $8,500 </a:t>
            </a:r>
            <a:endParaRPr/>
          </a:p>
        </p:txBody>
      </p:sp>
      <p:grpSp>
        <p:nvGrpSpPr>
          <p:cNvPr id="191" name="Google Shape;191;p24"/>
          <p:cNvGrpSpPr/>
          <p:nvPr/>
        </p:nvGrpSpPr>
        <p:grpSpPr>
          <a:xfrm>
            <a:off x="4375660" y="2204452"/>
            <a:ext cx="786210" cy="820437"/>
            <a:chOff x="6499100" y="2091350"/>
            <a:chExt cx="261425" cy="266800"/>
          </a:xfrm>
        </p:grpSpPr>
        <p:sp>
          <p:nvSpPr>
            <p:cNvPr id="192" name="Google Shape;192;p24"/>
            <p:cNvSpPr/>
            <p:nvPr/>
          </p:nvSpPr>
          <p:spPr>
            <a:xfrm>
              <a:off x="6630675" y="2228750"/>
              <a:ext cx="129850" cy="129400"/>
            </a:xfrm>
            <a:custGeom>
              <a:avLst/>
              <a:gdLst/>
              <a:ahLst/>
              <a:cxnLst/>
              <a:rect l="l" t="t" r="r" b="b"/>
              <a:pathLst>
                <a:path w="5194" h="5176" extrusionOk="0">
                  <a:moveTo>
                    <a:pt x="5193" y="1"/>
                  </a:moveTo>
                  <a:lnTo>
                    <a:pt x="5193" y="1"/>
                  </a:lnTo>
                  <a:cubicBezTo>
                    <a:pt x="5193" y="1"/>
                    <a:pt x="3542" y="465"/>
                    <a:pt x="2469" y="465"/>
                  </a:cubicBezTo>
                  <a:cubicBezTo>
                    <a:pt x="2449" y="465"/>
                    <a:pt x="2429" y="465"/>
                    <a:pt x="2410" y="465"/>
                  </a:cubicBezTo>
                  <a:cubicBezTo>
                    <a:pt x="1250" y="483"/>
                    <a:pt x="340" y="1428"/>
                    <a:pt x="358" y="2588"/>
                  </a:cubicBezTo>
                  <a:cubicBezTo>
                    <a:pt x="358" y="2945"/>
                    <a:pt x="447" y="3302"/>
                    <a:pt x="625" y="3605"/>
                  </a:cubicBezTo>
                  <a:cubicBezTo>
                    <a:pt x="768" y="3444"/>
                    <a:pt x="947" y="3284"/>
                    <a:pt x="1125" y="3088"/>
                  </a:cubicBezTo>
                  <a:cubicBezTo>
                    <a:pt x="1589" y="2642"/>
                    <a:pt x="2071" y="2231"/>
                    <a:pt x="2570" y="1856"/>
                  </a:cubicBezTo>
                  <a:cubicBezTo>
                    <a:pt x="2606" y="1821"/>
                    <a:pt x="2642" y="1821"/>
                    <a:pt x="2677" y="1821"/>
                  </a:cubicBezTo>
                  <a:lnTo>
                    <a:pt x="2695" y="1821"/>
                  </a:lnTo>
                  <a:cubicBezTo>
                    <a:pt x="2767" y="1821"/>
                    <a:pt x="2820" y="1892"/>
                    <a:pt x="2820" y="1981"/>
                  </a:cubicBezTo>
                  <a:lnTo>
                    <a:pt x="661" y="4015"/>
                  </a:lnTo>
                  <a:cubicBezTo>
                    <a:pt x="661" y="4015"/>
                    <a:pt x="590" y="4105"/>
                    <a:pt x="554" y="4158"/>
                  </a:cubicBezTo>
                  <a:cubicBezTo>
                    <a:pt x="215" y="4551"/>
                    <a:pt x="1" y="4925"/>
                    <a:pt x="1" y="5175"/>
                  </a:cubicBezTo>
                  <a:lnTo>
                    <a:pt x="429" y="5175"/>
                  </a:lnTo>
                  <a:cubicBezTo>
                    <a:pt x="429" y="5015"/>
                    <a:pt x="697" y="4640"/>
                    <a:pt x="1089" y="4212"/>
                  </a:cubicBezTo>
                  <a:cubicBezTo>
                    <a:pt x="1446" y="4551"/>
                    <a:pt x="1928" y="4729"/>
                    <a:pt x="2410" y="4729"/>
                  </a:cubicBezTo>
                  <a:cubicBezTo>
                    <a:pt x="2767" y="4729"/>
                    <a:pt x="3123" y="4622"/>
                    <a:pt x="3427" y="4444"/>
                  </a:cubicBezTo>
                  <a:cubicBezTo>
                    <a:pt x="4997" y="3534"/>
                    <a:pt x="5193" y="1874"/>
                    <a:pt x="5193" y="1"/>
                  </a:cubicBezTo>
                  <a:close/>
                </a:path>
              </a:pathLst>
            </a:custGeom>
            <a:solidFill>
              <a:srgbClr val="F2EBE0"/>
            </a:solidFill>
            <a:ln w="19050" cap="flat" cmpd="sng">
              <a:solidFill>
                <a:srgbClr val="396C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4"/>
            <p:cNvSpPr/>
            <p:nvPr/>
          </p:nvSpPr>
          <p:spPr>
            <a:xfrm>
              <a:off x="6499100" y="2185925"/>
              <a:ext cx="103500" cy="150350"/>
            </a:xfrm>
            <a:custGeom>
              <a:avLst/>
              <a:gdLst/>
              <a:ahLst/>
              <a:cxnLst/>
              <a:rect l="l" t="t" r="r" b="b"/>
              <a:pathLst>
                <a:path w="4140" h="6014" extrusionOk="0">
                  <a:moveTo>
                    <a:pt x="3052" y="1"/>
                  </a:moveTo>
                  <a:lnTo>
                    <a:pt x="821" y="608"/>
                  </a:lnTo>
                  <a:lnTo>
                    <a:pt x="1731" y="1143"/>
                  </a:lnTo>
                  <a:lnTo>
                    <a:pt x="357" y="3534"/>
                  </a:lnTo>
                  <a:cubicBezTo>
                    <a:pt x="36" y="4016"/>
                    <a:pt x="0" y="4640"/>
                    <a:pt x="286" y="5157"/>
                  </a:cubicBezTo>
                  <a:cubicBezTo>
                    <a:pt x="589" y="5675"/>
                    <a:pt x="1142" y="6014"/>
                    <a:pt x="1749" y="6014"/>
                  </a:cubicBezTo>
                  <a:lnTo>
                    <a:pt x="4140" y="6014"/>
                  </a:lnTo>
                  <a:lnTo>
                    <a:pt x="4140" y="4961"/>
                  </a:lnTo>
                  <a:lnTo>
                    <a:pt x="1749" y="4961"/>
                  </a:lnTo>
                  <a:cubicBezTo>
                    <a:pt x="1535" y="4943"/>
                    <a:pt x="1339" y="4818"/>
                    <a:pt x="1232" y="4622"/>
                  </a:cubicBezTo>
                  <a:cubicBezTo>
                    <a:pt x="1160" y="4444"/>
                    <a:pt x="1178" y="4230"/>
                    <a:pt x="1285" y="4087"/>
                  </a:cubicBezTo>
                  <a:lnTo>
                    <a:pt x="2677" y="1678"/>
                  </a:lnTo>
                  <a:lnTo>
                    <a:pt x="3640" y="2231"/>
                  </a:lnTo>
                  <a:lnTo>
                    <a:pt x="3052" y="1"/>
                  </a:lnTo>
                  <a:close/>
                </a:path>
              </a:pathLst>
            </a:custGeom>
            <a:solidFill>
              <a:srgbClr val="F2EBE0"/>
            </a:solidFill>
            <a:ln w="19050" cap="flat" cmpd="sng">
              <a:solidFill>
                <a:srgbClr val="396C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4"/>
            <p:cNvSpPr/>
            <p:nvPr/>
          </p:nvSpPr>
          <p:spPr>
            <a:xfrm>
              <a:off x="6577150" y="2091350"/>
              <a:ext cx="155700" cy="124050"/>
            </a:xfrm>
            <a:custGeom>
              <a:avLst/>
              <a:gdLst/>
              <a:ahLst/>
              <a:cxnLst/>
              <a:rect l="l" t="t" r="r" b="b"/>
              <a:pathLst>
                <a:path w="6228" h="4962" extrusionOk="0">
                  <a:moveTo>
                    <a:pt x="2522" y="1"/>
                  </a:moveTo>
                  <a:cubicBezTo>
                    <a:pt x="1935" y="1"/>
                    <a:pt x="1403" y="319"/>
                    <a:pt x="1125" y="840"/>
                  </a:cubicBezTo>
                  <a:lnTo>
                    <a:pt x="1" y="2927"/>
                  </a:lnTo>
                  <a:lnTo>
                    <a:pt x="947" y="3463"/>
                  </a:lnTo>
                  <a:lnTo>
                    <a:pt x="2053" y="1393"/>
                  </a:lnTo>
                  <a:cubicBezTo>
                    <a:pt x="2160" y="1215"/>
                    <a:pt x="2338" y="1090"/>
                    <a:pt x="2552" y="1090"/>
                  </a:cubicBezTo>
                  <a:cubicBezTo>
                    <a:pt x="2749" y="1090"/>
                    <a:pt x="2909" y="1215"/>
                    <a:pt x="2998" y="1393"/>
                  </a:cubicBezTo>
                  <a:lnTo>
                    <a:pt x="4390" y="3802"/>
                  </a:lnTo>
                  <a:lnTo>
                    <a:pt x="3409" y="4355"/>
                  </a:lnTo>
                  <a:lnTo>
                    <a:pt x="5639" y="4962"/>
                  </a:lnTo>
                  <a:lnTo>
                    <a:pt x="6228" y="2731"/>
                  </a:lnTo>
                  <a:lnTo>
                    <a:pt x="5336" y="3266"/>
                  </a:lnTo>
                  <a:lnTo>
                    <a:pt x="3944" y="876"/>
                  </a:lnTo>
                  <a:cubicBezTo>
                    <a:pt x="3676" y="340"/>
                    <a:pt x="3141" y="1"/>
                    <a:pt x="2570" y="1"/>
                  </a:cubicBezTo>
                  <a:cubicBezTo>
                    <a:pt x="2554" y="1"/>
                    <a:pt x="2538" y="1"/>
                    <a:pt x="2522" y="1"/>
                  </a:cubicBezTo>
                  <a:close/>
                </a:path>
              </a:pathLst>
            </a:custGeom>
            <a:solidFill>
              <a:srgbClr val="F2EBE0"/>
            </a:solidFill>
            <a:ln w="19050" cap="flat" cmpd="sng">
              <a:solidFill>
                <a:srgbClr val="396C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5" name="Google Shape;195;p24"/>
          <p:cNvSpPr/>
          <p:nvPr/>
        </p:nvSpPr>
        <p:spPr>
          <a:xfrm>
            <a:off x="6713332" y="2205188"/>
            <a:ext cx="585014" cy="818976"/>
          </a:xfrm>
          <a:custGeom>
            <a:avLst/>
            <a:gdLst/>
            <a:ahLst/>
            <a:cxnLst/>
            <a:rect l="l" t="t" r="r" b="b"/>
            <a:pathLst>
              <a:path w="7781" h="10653" extrusionOk="0">
                <a:moveTo>
                  <a:pt x="6156" y="1"/>
                </a:moveTo>
                <a:cubicBezTo>
                  <a:pt x="5532" y="1"/>
                  <a:pt x="4997" y="72"/>
                  <a:pt x="4711" y="607"/>
                </a:cubicBezTo>
                <a:cubicBezTo>
                  <a:pt x="4640" y="715"/>
                  <a:pt x="4604" y="839"/>
                  <a:pt x="4604" y="946"/>
                </a:cubicBezTo>
                <a:cubicBezTo>
                  <a:pt x="4604" y="1107"/>
                  <a:pt x="4640" y="1214"/>
                  <a:pt x="4729" y="1339"/>
                </a:cubicBezTo>
                <a:cubicBezTo>
                  <a:pt x="4568" y="1571"/>
                  <a:pt x="4426" y="1821"/>
                  <a:pt x="4283" y="2053"/>
                </a:cubicBezTo>
                <a:cubicBezTo>
                  <a:pt x="4247" y="1981"/>
                  <a:pt x="4176" y="1928"/>
                  <a:pt x="4122" y="1856"/>
                </a:cubicBezTo>
                <a:cubicBezTo>
                  <a:pt x="4122" y="1839"/>
                  <a:pt x="4140" y="1821"/>
                  <a:pt x="4140" y="1785"/>
                </a:cubicBezTo>
                <a:cubicBezTo>
                  <a:pt x="4140" y="1393"/>
                  <a:pt x="3801" y="1107"/>
                  <a:pt x="3444" y="1107"/>
                </a:cubicBezTo>
                <a:cubicBezTo>
                  <a:pt x="3070" y="1107"/>
                  <a:pt x="2499" y="947"/>
                  <a:pt x="2499" y="946"/>
                </a:cubicBezTo>
                <a:lnTo>
                  <a:pt x="2499" y="946"/>
                </a:lnTo>
                <a:cubicBezTo>
                  <a:pt x="2499" y="1571"/>
                  <a:pt x="2570" y="2106"/>
                  <a:pt x="3088" y="2392"/>
                </a:cubicBezTo>
                <a:cubicBezTo>
                  <a:pt x="3195" y="2463"/>
                  <a:pt x="3319" y="2499"/>
                  <a:pt x="3444" y="2499"/>
                </a:cubicBezTo>
                <a:cubicBezTo>
                  <a:pt x="3605" y="2499"/>
                  <a:pt x="3730" y="2445"/>
                  <a:pt x="3855" y="2356"/>
                </a:cubicBezTo>
                <a:cubicBezTo>
                  <a:pt x="3926" y="2445"/>
                  <a:pt x="3980" y="2517"/>
                  <a:pt x="4033" y="2606"/>
                </a:cubicBezTo>
                <a:cubicBezTo>
                  <a:pt x="3605" y="3587"/>
                  <a:pt x="3516" y="4533"/>
                  <a:pt x="3569" y="5407"/>
                </a:cubicBezTo>
                <a:cubicBezTo>
                  <a:pt x="3551" y="5389"/>
                  <a:pt x="3551" y="5389"/>
                  <a:pt x="3516" y="5389"/>
                </a:cubicBezTo>
                <a:cubicBezTo>
                  <a:pt x="3427" y="5336"/>
                  <a:pt x="3337" y="5282"/>
                  <a:pt x="3248" y="5247"/>
                </a:cubicBezTo>
                <a:cubicBezTo>
                  <a:pt x="3266" y="5157"/>
                  <a:pt x="3266" y="5104"/>
                  <a:pt x="3266" y="5032"/>
                </a:cubicBezTo>
                <a:cubicBezTo>
                  <a:pt x="3266" y="4247"/>
                  <a:pt x="2641" y="3623"/>
                  <a:pt x="1874" y="3623"/>
                </a:cubicBezTo>
                <a:cubicBezTo>
                  <a:pt x="1838" y="3625"/>
                  <a:pt x="1800" y="3626"/>
                  <a:pt x="1762" y="3626"/>
                </a:cubicBezTo>
                <a:cubicBezTo>
                  <a:pt x="1031" y="3626"/>
                  <a:pt x="1" y="3320"/>
                  <a:pt x="1" y="3320"/>
                </a:cubicBezTo>
                <a:lnTo>
                  <a:pt x="1" y="3320"/>
                </a:lnTo>
                <a:cubicBezTo>
                  <a:pt x="1" y="4551"/>
                  <a:pt x="126" y="5639"/>
                  <a:pt x="1214" y="6246"/>
                </a:cubicBezTo>
                <a:cubicBezTo>
                  <a:pt x="1410" y="6371"/>
                  <a:pt x="1642" y="6424"/>
                  <a:pt x="1892" y="6424"/>
                </a:cubicBezTo>
                <a:cubicBezTo>
                  <a:pt x="2410" y="6424"/>
                  <a:pt x="2838" y="6157"/>
                  <a:pt x="3088" y="5764"/>
                </a:cubicBezTo>
                <a:cubicBezTo>
                  <a:pt x="3159" y="5800"/>
                  <a:pt x="3248" y="5835"/>
                  <a:pt x="3302" y="5871"/>
                </a:cubicBezTo>
                <a:cubicBezTo>
                  <a:pt x="3409" y="5925"/>
                  <a:pt x="3534" y="5978"/>
                  <a:pt x="3658" y="6032"/>
                </a:cubicBezTo>
                <a:cubicBezTo>
                  <a:pt x="3712" y="6424"/>
                  <a:pt x="3783" y="6799"/>
                  <a:pt x="3819" y="7156"/>
                </a:cubicBezTo>
                <a:cubicBezTo>
                  <a:pt x="3962" y="7923"/>
                  <a:pt x="4087" y="8655"/>
                  <a:pt x="4015" y="9333"/>
                </a:cubicBezTo>
                <a:cubicBezTo>
                  <a:pt x="3766" y="9440"/>
                  <a:pt x="3534" y="9582"/>
                  <a:pt x="3337" y="9779"/>
                </a:cubicBezTo>
                <a:cubicBezTo>
                  <a:pt x="3070" y="9654"/>
                  <a:pt x="2784" y="9582"/>
                  <a:pt x="2481" y="9582"/>
                </a:cubicBezTo>
                <a:cubicBezTo>
                  <a:pt x="1714" y="9582"/>
                  <a:pt x="1053" y="10011"/>
                  <a:pt x="714" y="10653"/>
                </a:cubicBezTo>
                <a:lnTo>
                  <a:pt x="7620" y="10653"/>
                </a:lnTo>
                <a:cubicBezTo>
                  <a:pt x="7298" y="10135"/>
                  <a:pt x="6745" y="9779"/>
                  <a:pt x="6103" y="9725"/>
                </a:cubicBezTo>
                <a:cubicBezTo>
                  <a:pt x="5728" y="9404"/>
                  <a:pt x="5264" y="9190"/>
                  <a:pt x="4747" y="9190"/>
                </a:cubicBezTo>
                <a:cubicBezTo>
                  <a:pt x="4676" y="9190"/>
                  <a:pt x="4604" y="9190"/>
                  <a:pt x="4533" y="9208"/>
                </a:cubicBezTo>
                <a:cubicBezTo>
                  <a:pt x="4586" y="8530"/>
                  <a:pt x="4479" y="7852"/>
                  <a:pt x="4337" y="7156"/>
                </a:cubicBezTo>
                <a:cubicBezTo>
                  <a:pt x="4390" y="7067"/>
                  <a:pt x="4479" y="6977"/>
                  <a:pt x="4604" y="6888"/>
                </a:cubicBezTo>
                <a:cubicBezTo>
                  <a:pt x="4818" y="7370"/>
                  <a:pt x="5300" y="7727"/>
                  <a:pt x="5871" y="7727"/>
                </a:cubicBezTo>
                <a:cubicBezTo>
                  <a:pt x="6121" y="7727"/>
                  <a:pt x="6371" y="7655"/>
                  <a:pt x="6567" y="7530"/>
                </a:cubicBezTo>
                <a:cubicBezTo>
                  <a:pt x="7637" y="6959"/>
                  <a:pt x="7780" y="5853"/>
                  <a:pt x="7780" y="4622"/>
                </a:cubicBezTo>
                <a:lnTo>
                  <a:pt x="7780" y="4622"/>
                </a:lnTo>
                <a:cubicBezTo>
                  <a:pt x="7780" y="4622"/>
                  <a:pt x="6739" y="4910"/>
                  <a:pt x="6008" y="4910"/>
                </a:cubicBezTo>
                <a:cubicBezTo>
                  <a:pt x="5967" y="4910"/>
                  <a:pt x="5927" y="4909"/>
                  <a:pt x="5889" y="4908"/>
                </a:cubicBezTo>
                <a:cubicBezTo>
                  <a:pt x="5122" y="4908"/>
                  <a:pt x="4497" y="5532"/>
                  <a:pt x="4497" y="6317"/>
                </a:cubicBezTo>
                <a:lnTo>
                  <a:pt x="4497" y="6335"/>
                </a:lnTo>
                <a:cubicBezTo>
                  <a:pt x="4408" y="6388"/>
                  <a:pt x="4337" y="6424"/>
                  <a:pt x="4247" y="6496"/>
                </a:cubicBezTo>
                <a:cubicBezTo>
                  <a:pt x="4087" y="5514"/>
                  <a:pt x="3998" y="4497"/>
                  <a:pt x="4319" y="3391"/>
                </a:cubicBezTo>
                <a:cubicBezTo>
                  <a:pt x="4444" y="3337"/>
                  <a:pt x="4604" y="3302"/>
                  <a:pt x="4765" y="3302"/>
                </a:cubicBezTo>
                <a:cubicBezTo>
                  <a:pt x="4765" y="3480"/>
                  <a:pt x="4872" y="3659"/>
                  <a:pt x="5015" y="3766"/>
                </a:cubicBezTo>
                <a:cubicBezTo>
                  <a:pt x="5122" y="3855"/>
                  <a:pt x="5246" y="3891"/>
                  <a:pt x="5354" y="3908"/>
                </a:cubicBezTo>
                <a:cubicBezTo>
                  <a:pt x="5410" y="3917"/>
                  <a:pt x="5464" y="3921"/>
                  <a:pt x="5517" y="3921"/>
                </a:cubicBezTo>
                <a:cubicBezTo>
                  <a:pt x="6030" y="3921"/>
                  <a:pt x="6370" y="3542"/>
                  <a:pt x="6710" y="3105"/>
                </a:cubicBezTo>
                <a:cubicBezTo>
                  <a:pt x="6710" y="3105"/>
                  <a:pt x="6156" y="2873"/>
                  <a:pt x="5853" y="2659"/>
                </a:cubicBezTo>
                <a:cubicBezTo>
                  <a:pt x="5729" y="2558"/>
                  <a:pt x="5584" y="2511"/>
                  <a:pt x="5439" y="2511"/>
                </a:cubicBezTo>
                <a:cubicBezTo>
                  <a:pt x="5253" y="2511"/>
                  <a:pt x="5066" y="2590"/>
                  <a:pt x="4925" y="2731"/>
                </a:cubicBezTo>
                <a:cubicBezTo>
                  <a:pt x="4800" y="2731"/>
                  <a:pt x="4640" y="2749"/>
                  <a:pt x="4515" y="2766"/>
                </a:cubicBezTo>
                <a:cubicBezTo>
                  <a:pt x="4676" y="2392"/>
                  <a:pt x="4890" y="2017"/>
                  <a:pt x="5157" y="1607"/>
                </a:cubicBezTo>
                <a:cubicBezTo>
                  <a:pt x="5211" y="1625"/>
                  <a:pt x="5246" y="1625"/>
                  <a:pt x="5300" y="1625"/>
                </a:cubicBezTo>
                <a:cubicBezTo>
                  <a:pt x="5693" y="1625"/>
                  <a:pt x="5996" y="1303"/>
                  <a:pt x="5996" y="929"/>
                </a:cubicBezTo>
                <a:cubicBezTo>
                  <a:pt x="5996" y="590"/>
                  <a:pt x="6156" y="1"/>
                  <a:pt x="6156" y="1"/>
                </a:cubicBezTo>
                <a:close/>
              </a:path>
            </a:pathLst>
          </a:custGeom>
          <a:solidFill>
            <a:srgbClr val="F2EBE0"/>
          </a:solidFill>
          <a:ln w="19050" cap="flat" cmpd="sng">
            <a:solidFill>
              <a:srgbClr val="396C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8975861" y="2266231"/>
            <a:ext cx="711025" cy="696895"/>
          </a:xfrm>
          <a:custGeom>
            <a:avLst/>
            <a:gdLst/>
            <a:ahLst/>
            <a:cxnLst/>
            <a:rect l="l" t="t" r="r" b="b"/>
            <a:pathLst>
              <a:path w="9457" h="9065" extrusionOk="0">
                <a:moveTo>
                  <a:pt x="9457" y="1"/>
                </a:moveTo>
                <a:cubicBezTo>
                  <a:pt x="9456" y="1"/>
                  <a:pt x="6537" y="806"/>
                  <a:pt x="4571" y="806"/>
                </a:cubicBezTo>
                <a:cubicBezTo>
                  <a:pt x="4509" y="806"/>
                  <a:pt x="4449" y="805"/>
                  <a:pt x="4389" y="804"/>
                </a:cubicBezTo>
                <a:cubicBezTo>
                  <a:pt x="2337" y="804"/>
                  <a:pt x="660" y="2463"/>
                  <a:pt x="660" y="4515"/>
                </a:cubicBezTo>
                <a:cubicBezTo>
                  <a:pt x="660" y="5175"/>
                  <a:pt x="839" y="5782"/>
                  <a:pt x="1124" y="6317"/>
                </a:cubicBezTo>
                <a:cubicBezTo>
                  <a:pt x="1410" y="6032"/>
                  <a:pt x="1731" y="5728"/>
                  <a:pt x="2052" y="5425"/>
                </a:cubicBezTo>
                <a:cubicBezTo>
                  <a:pt x="2891" y="4622"/>
                  <a:pt x="3872" y="3837"/>
                  <a:pt x="4693" y="3248"/>
                </a:cubicBezTo>
                <a:cubicBezTo>
                  <a:pt x="4764" y="3212"/>
                  <a:pt x="4818" y="3177"/>
                  <a:pt x="4871" y="3177"/>
                </a:cubicBezTo>
                <a:cubicBezTo>
                  <a:pt x="5032" y="3177"/>
                  <a:pt x="5139" y="3302"/>
                  <a:pt x="5139" y="3444"/>
                </a:cubicBezTo>
                <a:cubicBezTo>
                  <a:pt x="5139" y="3534"/>
                  <a:pt x="5103" y="3605"/>
                  <a:pt x="5032" y="3658"/>
                </a:cubicBezTo>
                <a:cubicBezTo>
                  <a:pt x="3854" y="4515"/>
                  <a:pt x="2284" y="5817"/>
                  <a:pt x="1213" y="7031"/>
                </a:cubicBezTo>
                <a:cubicBezTo>
                  <a:pt x="1213" y="7031"/>
                  <a:pt x="1071" y="7173"/>
                  <a:pt x="999" y="7263"/>
                </a:cubicBezTo>
                <a:cubicBezTo>
                  <a:pt x="393" y="7976"/>
                  <a:pt x="0" y="8619"/>
                  <a:pt x="0" y="9065"/>
                </a:cubicBezTo>
                <a:lnTo>
                  <a:pt x="803" y="9065"/>
                </a:lnTo>
                <a:cubicBezTo>
                  <a:pt x="803" y="8761"/>
                  <a:pt x="1267" y="8137"/>
                  <a:pt x="1981" y="7370"/>
                </a:cubicBezTo>
                <a:cubicBezTo>
                  <a:pt x="2623" y="7923"/>
                  <a:pt x="3462" y="8262"/>
                  <a:pt x="4389" y="8262"/>
                </a:cubicBezTo>
                <a:cubicBezTo>
                  <a:pt x="5067" y="8262"/>
                  <a:pt x="5692" y="8083"/>
                  <a:pt x="6245" y="7780"/>
                </a:cubicBezTo>
                <a:cubicBezTo>
                  <a:pt x="9100" y="6192"/>
                  <a:pt x="9457" y="3266"/>
                  <a:pt x="9457" y="1"/>
                </a:cubicBezTo>
                <a:close/>
              </a:path>
            </a:pathLst>
          </a:custGeom>
          <a:solidFill>
            <a:srgbClr val="F2EBE0"/>
          </a:solidFill>
          <a:ln w="19050" cap="flat" cmpd="sng">
            <a:solidFill>
              <a:srgbClr val="396C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7" name="Google Shape;197;p24"/>
          <p:cNvGrpSpPr/>
          <p:nvPr/>
        </p:nvGrpSpPr>
        <p:grpSpPr>
          <a:xfrm>
            <a:off x="2017490" y="2277728"/>
            <a:ext cx="881394" cy="673908"/>
            <a:chOff x="6871575" y="2111775"/>
            <a:chExt cx="293075" cy="219150"/>
          </a:xfrm>
        </p:grpSpPr>
        <p:sp>
          <p:nvSpPr>
            <p:cNvPr id="198" name="Google Shape;198;p24"/>
            <p:cNvSpPr/>
            <p:nvPr/>
          </p:nvSpPr>
          <p:spPr>
            <a:xfrm>
              <a:off x="6871575" y="2207800"/>
              <a:ext cx="293075" cy="123125"/>
            </a:xfrm>
            <a:custGeom>
              <a:avLst/>
              <a:gdLst/>
              <a:ahLst/>
              <a:cxnLst/>
              <a:rect l="l" t="t" r="r" b="b"/>
              <a:pathLst>
                <a:path w="11723" h="4925" extrusionOk="0">
                  <a:moveTo>
                    <a:pt x="11187" y="0"/>
                  </a:moveTo>
                  <a:cubicBezTo>
                    <a:pt x="11080" y="0"/>
                    <a:pt x="10991" y="36"/>
                    <a:pt x="10902" y="89"/>
                  </a:cubicBezTo>
                  <a:lnTo>
                    <a:pt x="8636" y="1392"/>
                  </a:lnTo>
                  <a:cubicBezTo>
                    <a:pt x="8654" y="1535"/>
                    <a:pt x="8654" y="1695"/>
                    <a:pt x="8636" y="1838"/>
                  </a:cubicBezTo>
                  <a:cubicBezTo>
                    <a:pt x="8529" y="2338"/>
                    <a:pt x="8047" y="2659"/>
                    <a:pt x="7547" y="2659"/>
                  </a:cubicBezTo>
                  <a:lnTo>
                    <a:pt x="5192" y="2659"/>
                  </a:lnTo>
                  <a:lnTo>
                    <a:pt x="5192" y="2141"/>
                  </a:lnTo>
                  <a:lnTo>
                    <a:pt x="7583" y="2141"/>
                  </a:lnTo>
                  <a:cubicBezTo>
                    <a:pt x="7886" y="2141"/>
                    <a:pt x="8118" y="1909"/>
                    <a:pt x="8118" y="1606"/>
                  </a:cubicBezTo>
                  <a:cubicBezTo>
                    <a:pt x="8118" y="1321"/>
                    <a:pt x="7886" y="1071"/>
                    <a:pt x="7583" y="1071"/>
                  </a:cubicBezTo>
                  <a:lnTo>
                    <a:pt x="4389" y="1071"/>
                  </a:lnTo>
                  <a:cubicBezTo>
                    <a:pt x="4175" y="1071"/>
                    <a:pt x="3961" y="1142"/>
                    <a:pt x="3765" y="1249"/>
                  </a:cubicBezTo>
                  <a:lnTo>
                    <a:pt x="0" y="3069"/>
                  </a:lnTo>
                  <a:lnTo>
                    <a:pt x="1874" y="4925"/>
                  </a:lnTo>
                  <a:cubicBezTo>
                    <a:pt x="2730" y="4068"/>
                    <a:pt x="3854" y="3729"/>
                    <a:pt x="5067" y="3729"/>
                  </a:cubicBezTo>
                  <a:lnTo>
                    <a:pt x="7547" y="3729"/>
                  </a:lnTo>
                  <a:cubicBezTo>
                    <a:pt x="7672" y="3729"/>
                    <a:pt x="7779" y="3694"/>
                    <a:pt x="7869" y="3622"/>
                  </a:cubicBezTo>
                  <a:lnTo>
                    <a:pt x="11526" y="964"/>
                  </a:lnTo>
                  <a:cubicBezTo>
                    <a:pt x="11633" y="839"/>
                    <a:pt x="11723" y="714"/>
                    <a:pt x="11723" y="536"/>
                  </a:cubicBezTo>
                  <a:cubicBezTo>
                    <a:pt x="11723" y="250"/>
                    <a:pt x="11491" y="0"/>
                    <a:pt x="11187" y="0"/>
                  </a:cubicBezTo>
                  <a:close/>
                </a:path>
              </a:pathLst>
            </a:custGeom>
            <a:solidFill>
              <a:srgbClr val="F2EBE0"/>
            </a:solidFill>
            <a:ln w="19050" cap="flat" cmpd="sng">
              <a:solidFill>
                <a:srgbClr val="396C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4"/>
            <p:cNvSpPr/>
            <p:nvPr/>
          </p:nvSpPr>
          <p:spPr>
            <a:xfrm>
              <a:off x="6947400" y="2111775"/>
              <a:ext cx="176225" cy="117000"/>
            </a:xfrm>
            <a:custGeom>
              <a:avLst/>
              <a:gdLst/>
              <a:ahLst/>
              <a:cxnLst/>
              <a:rect l="l" t="t" r="r" b="b"/>
              <a:pathLst>
                <a:path w="7049" h="4680" extrusionOk="0">
                  <a:moveTo>
                    <a:pt x="6398" y="0"/>
                  </a:moveTo>
                  <a:cubicBezTo>
                    <a:pt x="5848" y="0"/>
                    <a:pt x="4903" y="98"/>
                    <a:pt x="4300" y="701"/>
                  </a:cubicBezTo>
                  <a:cubicBezTo>
                    <a:pt x="3658" y="1325"/>
                    <a:pt x="3604" y="2360"/>
                    <a:pt x="3622" y="2878"/>
                  </a:cubicBezTo>
                  <a:cubicBezTo>
                    <a:pt x="3337" y="3092"/>
                    <a:pt x="3087" y="3377"/>
                    <a:pt x="2926" y="3716"/>
                  </a:cubicBezTo>
                  <a:cubicBezTo>
                    <a:pt x="2891" y="3663"/>
                    <a:pt x="2873" y="3609"/>
                    <a:pt x="2819" y="3556"/>
                  </a:cubicBezTo>
                  <a:cubicBezTo>
                    <a:pt x="2837" y="3128"/>
                    <a:pt x="2784" y="2289"/>
                    <a:pt x="2266" y="1771"/>
                  </a:cubicBezTo>
                  <a:cubicBezTo>
                    <a:pt x="1775" y="1280"/>
                    <a:pt x="993" y="1199"/>
                    <a:pt x="533" y="1199"/>
                  </a:cubicBezTo>
                  <a:cubicBezTo>
                    <a:pt x="309" y="1199"/>
                    <a:pt x="161" y="1218"/>
                    <a:pt x="161" y="1218"/>
                  </a:cubicBezTo>
                  <a:cubicBezTo>
                    <a:pt x="161" y="1218"/>
                    <a:pt x="0" y="2574"/>
                    <a:pt x="714" y="3306"/>
                  </a:cubicBezTo>
                  <a:cubicBezTo>
                    <a:pt x="1178" y="3770"/>
                    <a:pt x="1927" y="3859"/>
                    <a:pt x="2373" y="3877"/>
                  </a:cubicBezTo>
                  <a:cubicBezTo>
                    <a:pt x="2516" y="4020"/>
                    <a:pt x="2605" y="4234"/>
                    <a:pt x="2659" y="4430"/>
                  </a:cubicBezTo>
                  <a:cubicBezTo>
                    <a:pt x="2677" y="4466"/>
                    <a:pt x="2695" y="4555"/>
                    <a:pt x="2695" y="4680"/>
                  </a:cubicBezTo>
                  <a:lnTo>
                    <a:pt x="3248" y="4680"/>
                  </a:lnTo>
                  <a:cubicBezTo>
                    <a:pt x="3265" y="4394"/>
                    <a:pt x="3283" y="4234"/>
                    <a:pt x="3390" y="4020"/>
                  </a:cubicBezTo>
                  <a:cubicBezTo>
                    <a:pt x="3533" y="3698"/>
                    <a:pt x="3765" y="3431"/>
                    <a:pt x="4015" y="3270"/>
                  </a:cubicBezTo>
                  <a:cubicBezTo>
                    <a:pt x="4051" y="3271"/>
                    <a:pt x="4089" y="3272"/>
                    <a:pt x="4128" y="3272"/>
                  </a:cubicBezTo>
                  <a:cubicBezTo>
                    <a:pt x="4694" y="3272"/>
                    <a:pt x="5590" y="3142"/>
                    <a:pt x="6174" y="2574"/>
                  </a:cubicBezTo>
                  <a:cubicBezTo>
                    <a:pt x="7048" y="1682"/>
                    <a:pt x="6834" y="23"/>
                    <a:pt x="6834" y="23"/>
                  </a:cubicBezTo>
                  <a:cubicBezTo>
                    <a:pt x="6834" y="23"/>
                    <a:pt x="6661" y="0"/>
                    <a:pt x="6398" y="0"/>
                  </a:cubicBezTo>
                  <a:close/>
                </a:path>
              </a:pathLst>
            </a:custGeom>
            <a:solidFill>
              <a:srgbClr val="F2EBE0"/>
            </a:solidFill>
            <a:ln w="19050" cap="flat" cmpd="sng">
              <a:solidFill>
                <a:srgbClr val="396C3A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>
            <a:spLocks noGrp="1"/>
          </p:cNvSpPr>
          <p:nvPr>
            <p:ph type="body" idx="1"/>
          </p:nvPr>
        </p:nvSpPr>
        <p:spPr>
          <a:xfrm>
            <a:off x="894735" y="2120169"/>
            <a:ext cx="2696690" cy="1457096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 sz="1900"/>
              <a:t>We would like to host a Back to School Bash. </a:t>
            </a:r>
            <a:endParaRPr sz="1900"/>
          </a:p>
        </p:txBody>
      </p:sp>
      <p:sp>
        <p:nvSpPr>
          <p:cNvPr id="205" name="Google Shape;205;p25"/>
          <p:cNvSpPr txBox="1">
            <a:spLocks noGrp="1"/>
          </p:cNvSpPr>
          <p:nvPr>
            <p:ph type="body" idx="2"/>
          </p:nvPr>
        </p:nvSpPr>
        <p:spPr>
          <a:xfrm>
            <a:off x="4305918" y="2120901"/>
            <a:ext cx="2696690" cy="1457096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 sz="1900"/>
              <a:t>-Inflatables and carnival like games throughout the school. 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 sz="1900"/>
              <a:t>=Food Trucks 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endParaRPr sz="1900"/>
          </a:p>
        </p:txBody>
      </p:sp>
      <p:sp>
        <p:nvSpPr>
          <p:cNvPr id="206" name="Google Shape;206;p25"/>
          <p:cNvSpPr txBox="1">
            <a:spLocks noGrp="1"/>
          </p:cNvSpPr>
          <p:nvPr>
            <p:ph type="body" idx="3"/>
          </p:nvPr>
        </p:nvSpPr>
        <p:spPr>
          <a:xfrm>
            <a:off x="7717101" y="1691544"/>
            <a:ext cx="2696700" cy="1457100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 sz="1900"/>
              <a:t>Kids get to meet teachers! (Maybe tie to Meet your Teacher Night so that is is only ONE night. Volunteers to help run the areas after Meet your Teacher Night  6:30-8. 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endParaRPr sz="1900"/>
          </a:p>
        </p:txBody>
      </p:sp>
      <p:sp>
        <p:nvSpPr>
          <p:cNvPr id="207" name="Google Shape;207;p25"/>
          <p:cNvSpPr txBox="1">
            <a:spLocks noGrp="1"/>
          </p:cNvSpPr>
          <p:nvPr>
            <p:ph type="body" idx="4"/>
          </p:nvPr>
        </p:nvSpPr>
        <p:spPr>
          <a:xfrm>
            <a:off x="894735" y="4904690"/>
            <a:ext cx="2696690" cy="1457096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 sz="1900"/>
              <a:t>Pricing: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 sz="1900"/>
              <a:t>Individual Tickets- $1 a piece 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 sz="1900"/>
              <a:t>Wrist Band- $10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 sz="1900"/>
              <a:t> 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 sz="1900"/>
              <a:t> 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endParaRPr sz="1900"/>
          </a:p>
        </p:txBody>
      </p:sp>
      <p:sp>
        <p:nvSpPr>
          <p:cNvPr id="208" name="Google Shape;208;p25"/>
          <p:cNvSpPr txBox="1">
            <a:spLocks noGrp="1"/>
          </p:cNvSpPr>
          <p:nvPr>
            <p:ph type="body" idx="5"/>
          </p:nvPr>
        </p:nvSpPr>
        <p:spPr>
          <a:xfrm>
            <a:off x="4305918" y="4905422"/>
            <a:ext cx="2696690" cy="1457096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 sz="1900"/>
              <a:t>Keeping in mind our community: Overbrook Fair Carnival is August 11-13.  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endParaRPr sz="1900"/>
          </a:p>
        </p:txBody>
      </p:sp>
      <p:sp>
        <p:nvSpPr>
          <p:cNvPr id="209" name="Google Shape;209;p25"/>
          <p:cNvSpPr txBox="1">
            <a:spLocks noGrp="1"/>
          </p:cNvSpPr>
          <p:nvPr>
            <p:ph type="body" idx="6"/>
          </p:nvPr>
        </p:nvSpPr>
        <p:spPr>
          <a:xfrm>
            <a:off x="7717101" y="4904690"/>
            <a:ext cx="2696690" cy="1457096"/>
          </a:xfrm>
          <a:prstGeom prst="rect">
            <a:avLst/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r>
              <a:rPr lang="es-ES" sz="1900"/>
              <a:t>While subject to change, we want to have a positive and upbeat start to our school year! 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96C3A"/>
              </a:buClr>
              <a:buSzPts val="1800"/>
              <a:buNone/>
            </a:pPr>
            <a:endParaRPr sz="1900"/>
          </a:p>
        </p:txBody>
      </p:sp>
      <p:sp>
        <p:nvSpPr>
          <p:cNvPr id="210" name="Google Shape;210;p25"/>
          <p:cNvSpPr txBox="1">
            <a:spLocks noGrp="1"/>
          </p:cNvSpPr>
          <p:nvPr>
            <p:ph type="body" idx="7"/>
          </p:nvPr>
        </p:nvSpPr>
        <p:spPr>
          <a:xfrm>
            <a:off x="3660251" y="476080"/>
            <a:ext cx="7381111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4B46"/>
              </a:buClr>
              <a:buSzPts val="3600"/>
              <a:buNone/>
            </a:pPr>
            <a:r>
              <a:rPr lang="es-ES"/>
              <a:t>Back to School Bash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6"/>
          <p:cNvSpPr txBox="1">
            <a:spLocks noGrp="1"/>
          </p:cNvSpPr>
          <p:nvPr>
            <p:ph type="body" idx="2"/>
          </p:nvPr>
        </p:nvSpPr>
        <p:spPr>
          <a:xfrm>
            <a:off x="3795953" y="712148"/>
            <a:ext cx="7381111" cy="7584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7F2E3"/>
              </a:buClr>
              <a:buSzPts val="3600"/>
              <a:buNone/>
            </a:pPr>
            <a:r>
              <a:rPr lang="es-ES"/>
              <a:t>SFT Fundraiser </a:t>
            </a:r>
            <a:endParaRPr/>
          </a:p>
        </p:txBody>
      </p:sp>
      <p:pic>
        <p:nvPicPr>
          <p:cNvPr id="216" name="Google Shape;2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874329">
            <a:off x="2492575" y="1330484"/>
            <a:ext cx="3847192" cy="508259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6"/>
          <p:cNvSpPr txBox="1"/>
          <p:nvPr/>
        </p:nvSpPr>
        <p:spPr>
          <a:xfrm rot="471081">
            <a:off x="8335801" y="4829971"/>
            <a:ext cx="2999922" cy="1031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/>
              <a:t>We are planning on setting up a booth during the Overbrook Fair to fundraise and inform the community about this positive day.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/>
          <p:nvPr/>
        </p:nvSpPr>
        <p:spPr>
          <a:xfrm>
            <a:off x="1081549" y="995515"/>
            <a:ext cx="10078064" cy="4874343"/>
          </a:xfrm>
          <a:prstGeom prst="frame">
            <a:avLst>
              <a:gd name="adj1" fmla="val 4219"/>
            </a:avLst>
          </a:prstGeom>
          <a:solidFill>
            <a:srgbClr val="F7F2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7"/>
          <p:cNvSpPr/>
          <p:nvPr/>
        </p:nvSpPr>
        <p:spPr>
          <a:xfrm>
            <a:off x="1684133" y="1899967"/>
            <a:ext cx="8750710" cy="32316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7F2E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800" b="1">
              <a:solidFill>
                <a:srgbClr val="F7F2E3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4800" b="1">
                <a:solidFill>
                  <a:srgbClr val="F7F2E3"/>
                </a:solidFill>
                <a:latin typeface="Questrial"/>
                <a:ea typeface="Questrial"/>
                <a:cs typeface="Questrial"/>
                <a:sym typeface="Questrial"/>
              </a:rPr>
              <a:t>Thank you! </a:t>
            </a:r>
            <a:endParaRPr sz="4800" b="1">
              <a:solidFill>
                <a:srgbClr val="F7F2E3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0078_Burton_Template_SlidesMania">
  <a:themeElements>
    <a:clrScheme name="Verde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280</Words>
  <Application>Microsoft Office PowerPoint</Application>
  <PresentationFormat>Widescreen</PresentationFormat>
  <Paragraphs>42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Oswald Light</vt:lpstr>
      <vt:lpstr>Oswald Medium</vt:lpstr>
      <vt:lpstr>Arial</vt:lpstr>
      <vt:lpstr>Calibri</vt:lpstr>
      <vt:lpstr>Questrial</vt:lpstr>
      <vt:lpstr>Homemade Apple</vt:lpstr>
      <vt:lpstr>Montserrat</vt:lpstr>
      <vt:lpstr>Poppins</vt:lpstr>
      <vt:lpstr>Barlow Condensed</vt:lpstr>
      <vt:lpstr>0078_Burton_Template_SlidesMania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Lorle Bolt</dc:creator>
  <cp:lastModifiedBy>Lorle Bolt</cp:lastModifiedBy>
  <cp:revision>1</cp:revision>
  <dcterms:modified xsi:type="dcterms:W3CDTF">2022-05-05T15:30:40Z</dcterms:modified>
</cp:coreProperties>
</file>